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4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00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447799"/>
          </a:xfrm>
        </p:spPr>
        <p:txBody>
          <a:bodyPr/>
          <a:lstStyle/>
          <a:p>
            <a:r>
              <a:rPr lang="ru-RU" dirty="0" smtClean="0"/>
              <a:t>Тема проекта 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057400"/>
            <a:ext cx="8610600" cy="4038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Японская модульная кукла.</a:t>
            </a:r>
          </a:p>
          <a:p>
            <a:pPr algn="r"/>
            <a:r>
              <a:rPr lang="ru-RU" sz="3500" dirty="0" smtClean="0">
                <a:solidFill>
                  <a:schemeClr val="tx1"/>
                </a:solidFill>
              </a:rPr>
              <a:t>                                    Павлович </a:t>
            </a:r>
            <a:r>
              <a:rPr lang="ru-RU" sz="3500" dirty="0" smtClean="0">
                <a:solidFill>
                  <a:schemeClr val="tx1"/>
                </a:solidFill>
              </a:rPr>
              <a:t>Е.Н</a:t>
            </a:r>
            <a:r>
              <a:rPr lang="ru-RU" sz="3500" dirty="0" smtClean="0">
                <a:solidFill>
                  <a:schemeClr val="tx1"/>
                </a:solidFill>
              </a:rPr>
              <a:t>.</a:t>
            </a:r>
            <a:endParaRPr lang="ru-RU" sz="3500" dirty="0" smtClean="0">
              <a:solidFill>
                <a:schemeClr val="tx1"/>
              </a:solidFill>
            </a:endParaRPr>
          </a:p>
          <a:p>
            <a:pPr algn="r"/>
            <a:r>
              <a:rPr lang="ru-RU" sz="3500" dirty="0" smtClean="0">
                <a:solidFill>
                  <a:schemeClr val="tx1"/>
                </a:solidFill>
              </a:rPr>
              <a:t>             </a:t>
            </a:r>
            <a:r>
              <a:rPr lang="ru-RU" sz="3500" dirty="0" smtClean="0">
                <a:solidFill>
                  <a:schemeClr val="tx1"/>
                </a:solidFill>
              </a:rPr>
              <a:t>г</a:t>
            </a:r>
            <a:r>
              <a:rPr lang="ru-RU" sz="3500" dirty="0" smtClean="0">
                <a:solidFill>
                  <a:schemeClr val="tx1"/>
                </a:solidFill>
              </a:rPr>
              <a:t>. Владивосток МБОУ </a:t>
            </a:r>
            <a:endParaRPr lang="ru-RU" sz="3500" dirty="0" smtClean="0">
              <a:solidFill>
                <a:schemeClr val="tx1"/>
              </a:solidFill>
            </a:endParaRPr>
          </a:p>
          <a:p>
            <a:pPr algn="r"/>
            <a:r>
              <a:rPr lang="ru-RU" sz="3500" dirty="0" smtClean="0">
                <a:solidFill>
                  <a:schemeClr val="tx1"/>
                </a:solidFill>
              </a:rPr>
              <a:t>«СОШ № </a:t>
            </a:r>
            <a:r>
              <a:rPr lang="ru-RU" sz="3500" dirty="0" smtClean="0">
                <a:solidFill>
                  <a:schemeClr val="tx1"/>
                </a:solidFill>
              </a:rPr>
              <a:t>77»</a:t>
            </a:r>
            <a:endParaRPr lang="ru-RU" sz="35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безопасности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fontScale="40000" lnSpcReduction="20000"/>
          </a:bodyPr>
          <a:lstStyle/>
          <a:p>
            <a:r>
              <a:rPr lang="ru-RU" sz="5000" dirty="0" smtClean="0"/>
              <a:t>До начала  работы:</a:t>
            </a:r>
          </a:p>
          <a:p>
            <a:pPr lvl="0"/>
            <a:r>
              <a:rPr lang="ru-RU" sz="5000" dirty="0" smtClean="0"/>
              <a:t>Проверить исправность электроприборов</a:t>
            </a:r>
          </a:p>
          <a:p>
            <a:pPr lvl="0"/>
            <a:r>
              <a:rPr lang="ru-RU" sz="5000" dirty="0" smtClean="0"/>
              <a:t>Проверить наличие всех материалов и инструментов</a:t>
            </a:r>
          </a:p>
          <a:p>
            <a:pPr lvl="0"/>
            <a:r>
              <a:rPr lang="ru-RU" sz="5000" dirty="0" smtClean="0"/>
              <a:t> </a:t>
            </a:r>
          </a:p>
          <a:p>
            <a:r>
              <a:rPr lang="ru-RU" sz="5000" dirty="0" smtClean="0"/>
              <a:t>Во время работы:</a:t>
            </a:r>
          </a:p>
          <a:p>
            <a:pPr lvl="0"/>
            <a:r>
              <a:rPr lang="ru-RU" sz="5000" dirty="0" smtClean="0"/>
              <a:t> Не порезаться бумагой</a:t>
            </a:r>
          </a:p>
          <a:p>
            <a:pPr lvl="0"/>
            <a:r>
              <a:rPr lang="ru-RU" sz="5000" dirty="0" smtClean="0"/>
              <a:t>Свет должен правильно падать на рабочее место</a:t>
            </a:r>
          </a:p>
          <a:p>
            <a:pPr lvl="0"/>
            <a:r>
              <a:rPr lang="ru-RU" sz="5000" dirty="0" smtClean="0"/>
              <a:t> Не играть с ножницами</a:t>
            </a:r>
          </a:p>
          <a:p>
            <a:pPr lvl="0"/>
            <a:r>
              <a:rPr lang="ru-RU" sz="5000" dirty="0" smtClean="0"/>
              <a:t>Не тыкать иголки в части тела</a:t>
            </a:r>
          </a:p>
          <a:p>
            <a:pPr lvl="0"/>
            <a:r>
              <a:rPr lang="ru-RU" sz="5000" dirty="0" smtClean="0"/>
              <a:t>Не вдыхать клей и следить, чтобы он не попал в глаза</a:t>
            </a:r>
          </a:p>
          <a:p>
            <a:endParaRPr lang="ru-RU" sz="5000" dirty="0" smtClean="0"/>
          </a:p>
          <a:p>
            <a:r>
              <a:rPr lang="ru-RU" sz="5000" dirty="0" smtClean="0"/>
              <a:t>После работы:</a:t>
            </a:r>
          </a:p>
          <a:p>
            <a:pPr lvl="0"/>
            <a:r>
              <a:rPr lang="ru-RU" sz="5000" dirty="0" smtClean="0"/>
              <a:t> Убрать свое рабочее место</a:t>
            </a:r>
          </a:p>
          <a:p>
            <a:pPr lvl="0"/>
            <a:r>
              <a:rPr lang="ru-RU" sz="5000" dirty="0" smtClean="0"/>
              <a:t> Вынести весь мусор</a:t>
            </a:r>
          </a:p>
          <a:p>
            <a:pPr lvl="0"/>
            <a:r>
              <a:rPr lang="ru-RU" sz="5000" dirty="0" smtClean="0"/>
              <a:t>Убедиться, что на полу не чего не лежит</a:t>
            </a:r>
          </a:p>
          <a:p>
            <a:pPr lvl="0"/>
            <a:r>
              <a:rPr lang="ru-RU" sz="5000" dirty="0" smtClean="0"/>
              <a:t>Иголки и ножницы в безопасное место</a:t>
            </a:r>
          </a:p>
          <a:p>
            <a:pPr>
              <a:buNone/>
            </a:pPr>
            <a:r>
              <a:rPr lang="ru-RU" sz="42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Его в свою очередь можно также разделить на три этапа: </a:t>
            </a:r>
          </a:p>
          <a:p>
            <a:pPr lvl="0"/>
            <a:r>
              <a:rPr lang="ru-RU" sz="2800" dirty="0" smtClean="0"/>
              <a:t>Изготовление самого платья</a:t>
            </a:r>
          </a:p>
          <a:p>
            <a:pPr lvl="0"/>
            <a:r>
              <a:rPr lang="ru-RU" sz="2800" dirty="0" smtClean="0"/>
              <a:t>Изготовление рукавов</a:t>
            </a:r>
          </a:p>
          <a:p>
            <a:pPr lvl="0"/>
            <a:r>
              <a:rPr lang="ru-RU" sz="2800" dirty="0" smtClean="0"/>
              <a:t>Сборка платья</a:t>
            </a:r>
          </a:p>
          <a:p>
            <a:r>
              <a:rPr lang="ru-RU" sz="2800" dirty="0" smtClean="0"/>
              <a:t>Платье состоит из трёх модулей, надетых друг на друга.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выполнения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Всю работу можно разделить на три этапа:</a:t>
            </a:r>
          </a:p>
          <a:p>
            <a:pPr lvl="0"/>
            <a:r>
              <a:rPr lang="ru-RU" sz="2800" dirty="0" smtClean="0"/>
              <a:t>Изготовление платья, </a:t>
            </a:r>
          </a:p>
          <a:p>
            <a:pPr lvl="0"/>
            <a:r>
              <a:rPr lang="ru-RU" sz="2800" dirty="0" smtClean="0"/>
              <a:t>Головки куклы; </a:t>
            </a:r>
          </a:p>
          <a:p>
            <a:pPr lvl="0"/>
            <a:r>
              <a:rPr lang="ru-RU" sz="2800" dirty="0" smtClean="0"/>
              <a:t>Сборка и оформление.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Модуль собирается по такой схеме: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:\основной модуль\pag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914400"/>
            <a:ext cx="6530182" cy="5440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Получается вот так:</a:t>
            </a:r>
            <a:endParaRPr lang="ru-RU" dirty="0"/>
          </a:p>
        </p:txBody>
      </p:sp>
      <p:pic>
        <p:nvPicPr>
          <p:cNvPr id="4" name="Содержимое 3" descr="C:\Documents and Settings\Администратор\Рабочий стол\галина!! не вскрывать!!\Фото026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50482" y="1554163"/>
            <a:ext cx="3395436" cy="45259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Рукава делаются по такой схеме: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age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219200"/>
            <a:ext cx="6834982" cy="5364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5410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Итак, что же у нас получилось? Три больших модуля и два маленьких -  рукава.</a:t>
            </a:r>
          </a:p>
          <a:p>
            <a:r>
              <a:rPr lang="ru-RU" sz="2800" dirty="0" smtClean="0"/>
              <a:t>Осталось "пришить" рукава. Определите место. Для этого наденьте один рукав на палец и приложите к основе (верхняя часть "оката" рукава совпадает с верхом основы).</a:t>
            </a:r>
          </a:p>
          <a:p>
            <a:r>
              <a:rPr lang="ru-RU" sz="2800" dirty="0" smtClean="0"/>
              <a:t>Приложите второй рукав.</a:t>
            </a:r>
          </a:p>
          <a:p>
            <a:r>
              <a:rPr lang="ru-RU" sz="2800" dirty="0" smtClean="0"/>
              <a:t>Уточните местоположение рукавов и "пришейте" - приклейте их (клеем "Момент" или ПВА).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Платье готово!</a:t>
            </a:r>
            <a:endParaRPr lang="ru-RU" dirty="0"/>
          </a:p>
        </p:txBody>
      </p:sp>
      <p:pic>
        <p:nvPicPr>
          <p:cNvPr id="4" name="Содержимое 3" descr="C:\Documents and Settings\Администратор\Рабочий стол\галина!! не вскрывать!!\Фото027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50482" y="1554163"/>
            <a:ext cx="3395436" cy="45259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3000" dirty="0" smtClean="0"/>
              <a:t>Воткнуть зубочистку в шарик для пинг-понга.</a:t>
            </a:r>
          </a:p>
          <a:p>
            <a:pPr lvl="0"/>
            <a:r>
              <a:rPr lang="ru-RU" sz="3000" dirty="0" smtClean="0"/>
              <a:t>Сделать пучки из ниток и сделать из них челку</a:t>
            </a:r>
          </a:p>
          <a:p>
            <a:pPr lvl="0"/>
            <a:r>
              <a:rPr lang="ru-RU" sz="3000" dirty="0" smtClean="0"/>
              <a:t>Подровнять челку</a:t>
            </a:r>
          </a:p>
          <a:p>
            <a:pPr lvl="0"/>
            <a:r>
              <a:rPr lang="ru-RU" sz="3000" dirty="0" smtClean="0"/>
              <a:t>Нарезать ниток одинаковой длины и наклеить их от шеи до затылка, на все оставшейся части головы</a:t>
            </a:r>
          </a:p>
          <a:p>
            <a:pPr lvl="0"/>
            <a:r>
              <a:rPr lang="ru-RU" sz="3000" dirty="0" smtClean="0"/>
              <a:t>Скрутить несколько жгутиков из ниток и уложить их спиралью, закрывая узелки</a:t>
            </a:r>
          </a:p>
          <a:p>
            <a:r>
              <a:rPr lang="ru-RU" sz="3000" dirty="0" smtClean="0"/>
              <a:t>Голова готова!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Третий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/>
              <a:t>Намазать зубочистку клеем</a:t>
            </a:r>
          </a:p>
          <a:p>
            <a:pPr lvl="0"/>
            <a:r>
              <a:rPr lang="ru-RU" sz="2800" dirty="0" smtClean="0"/>
              <a:t>Воткнуть зубочистку с головой в верхушку платья</a:t>
            </a:r>
          </a:p>
          <a:p>
            <a:pPr lvl="0"/>
            <a:r>
              <a:rPr lang="ru-RU" sz="2800" dirty="0" smtClean="0"/>
              <a:t>Нарисовать  кукле лицо</a:t>
            </a:r>
          </a:p>
          <a:p>
            <a:pPr lvl="0"/>
            <a:r>
              <a:rPr lang="ru-RU" sz="2800" dirty="0" smtClean="0"/>
              <a:t>Нарисовать, вырезать и приклеить украшение для волос. В нашем случае – это цветок</a:t>
            </a:r>
          </a:p>
          <a:p>
            <a:r>
              <a:rPr lang="ru-RU" sz="2800" dirty="0" smtClean="0"/>
              <a:t>Кукла готова!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/>
              <a:t>Цели  и задачи</a:t>
            </a:r>
            <a:endParaRPr lang="ru-RU" sz="2800" dirty="0" smtClean="0"/>
          </a:p>
          <a:p>
            <a:r>
              <a:rPr lang="ru-RU" sz="2800" b="1" dirty="0" smtClean="0"/>
              <a:t>Цель проекта</a:t>
            </a:r>
            <a:r>
              <a:rPr lang="ru-RU" sz="2800" dirty="0" smtClean="0"/>
              <a:t>: Узнать о японской модульной кукле и научится её делать.</a:t>
            </a:r>
          </a:p>
          <a:p>
            <a:r>
              <a:rPr lang="ru-RU" sz="2800" b="1" dirty="0" smtClean="0"/>
              <a:t>Задачи проекта:</a:t>
            </a:r>
            <a:r>
              <a:rPr lang="ru-RU" sz="2800" dirty="0" smtClean="0"/>
              <a:t> </a:t>
            </a:r>
          </a:p>
          <a:p>
            <a:pPr lvl="0"/>
            <a:r>
              <a:rPr lang="ru-RU" sz="2800" dirty="0" smtClean="0"/>
              <a:t>Познакомится с японской культурой модульного оригами</a:t>
            </a:r>
          </a:p>
          <a:p>
            <a:pPr lvl="0"/>
            <a:r>
              <a:rPr lang="ru-RU" sz="2800" dirty="0" smtClean="0"/>
              <a:t>Показать, что техника модульного оригами легка в исполнении</a:t>
            </a:r>
          </a:p>
          <a:p>
            <a:pPr lvl="0"/>
            <a:r>
              <a:rPr lang="ru-RU" sz="2800" dirty="0" smtClean="0"/>
              <a:t>Сделать бумажную куклу и представить её</a:t>
            </a:r>
          </a:p>
          <a:p>
            <a:pPr lvl="0"/>
            <a:r>
              <a:rPr lang="ru-RU" sz="2800" dirty="0" smtClean="0"/>
              <a:t>Выполнить и защитить проект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03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866899" y="1562101"/>
            <a:ext cx="5562601" cy="4572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3000" dirty="0" smtClean="0"/>
              <a:t>Мы сделали куклу</a:t>
            </a:r>
          </a:p>
          <a:p>
            <a:pPr lvl="0"/>
            <a:r>
              <a:rPr lang="ru-RU" sz="3000" dirty="0" smtClean="0"/>
              <a:t>Познакомились с японской культурой оригами</a:t>
            </a:r>
          </a:p>
          <a:p>
            <a:pPr lvl="0"/>
            <a:r>
              <a:rPr lang="ru-RU" sz="3000" dirty="0" smtClean="0"/>
              <a:t>Представили нашу куклу</a:t>
            </a:r>
          </a:p>
          <a:p>
            <a:pPr lvl="0"/>
            <a:r>
              <a:rPr lang="ru-RU" sz="3000" dirty="0" smtClean="0"/>
              <a:t>Выполнили проект</a:t>
            </a:r>
          </a:p>
          <a:p>
            <a:r>
              <a:rPr lang="ru-RU" sz="3000" dirty="0" smtClean="0"/>
              <a:t>Мы сделали всё, что ставили в задачах. У нас всё получилось, однако возникли трудности при изготовлении причёски и прикреплении головы к телу.</a:t>
            </a:r>
          </a:p>
          <a:p>
            <a:r>
              <a:rPr lang="ru-RU" sz="3000" dirty="0" smtClean="0"/>
              <a:t>Мы считаем, что хорошо справились со своей работой.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Экономический расчет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Клей ПВА            -        0 руб. </a:t>
            </a:r>
          </a:p>
          <a:p>
            <a:r>
              <a:rPr lang="ru-RU" sz="2800" dirty="0" smtClean="0"/>
              <a:t>Нитки                   -        0 руб.</a:t>
            </a:r>
          </a:p>
          <a:p>
            <a:r>
              <a:rPr lang="ru-RU" sz="2800" dirty="0" smtClean="0"/>
              <a:t>Бумага                  -        0 руб.</a:t>
            </a:r>
          </a:p>
          <a:p>
            <a:r>
              <a:rPr lang="ru-RU" sz="2800" dirty="0" smtClean="0"/>
              <a:t>Шарик                  -        6 руб.</a:t>
            </a:r>
          </a:p>
          <a:p>
            <a:r>
              <a:rPr lang="ru-RU" sz="2800" dirty="0" smtClean="0"/>
              <a:t>Мы оцениваем свою работу в 20 рублей.</a:t>
            </a:r>
          </a:p>
          <a:p>
            <a:r>
              <a:rPr lang="ru-RU" sz="2800" dirty="0" smtClean="0"/>
              <a:t>Итого: 26 рублей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4038600" cy="16002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Магазин «</a:t>
            </a:r>
            <a:r>
              <a:rPr lang="ru-RU" sz="4000" dirty="0" err="1" smtClean="0"/>
              <a:t>Япошка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04800" y="1905000"/>
            <a:ext cx="4267200" cy="46482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Когда в «</a:t>
            </a:r>
            <a:r>
              <a:rPr lang="ru-RU" sz="2800" b="1" dirty="0" err="1" smtClean="0"/>
              <a:t>Япошку</a:t>
            </a:r>
            <a:r>
              <a:rPr lang="ru-RU" sz="2800" b="1" dirty="0" smtClean="0"/>
              <a:t>» ты зайдёшь,</a:t>
            </a:r>
            <a:endParaRPr lang="ru-RU" sz="2800" dirty="0" smtClean="0"/>
          </a:p>
          <a:p>
            <a:r>
              <a:rPr lang="ru-RU" sz="2800" b="1" dirty="0" smtClean="0"/>
              <a:t>Кукол много здесь найдёшь.</a:t>
            </a:r>
            <a:endParaRPr lang="ru-RU" sz="2800" dirty="0" smtClean="0"/>
          </a:p>
          <a:p>
            <a:r>
              <a:rPr lang="ru-RU" sz="2800" b="1" dirty="0" smtClean="0"/>
              <a:t>Наши куклы высший класс,</a:t>
            </a:r>
            <a:endParaRPr lang="ru-RU" sz="2800" dirty="0" smtClean="0"/>
          </a:p>
          <a:p>
            <a:r>
              <a:rPr lang="en-US" sz="2800" b="1" dirty="0" smtClean="0"/>
              <a:t>Arigato </a:t>
            </a:r>
            <a:r>
              <a:rPr lang="en-US" sz="2800" b="1" dirty="0" err="1" smtClean="0"/>
              <a:t>godzaimas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5" name="Содержимое 4" descr="DSC_0032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979574" y="1049626"/>
            <a:ext cx="5149735" cy="36600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r>
              <a:rPr lang="ru-RU" dirty="0" smtClean="0"/>
              <a:t>Выбор модели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Корейские </a:t>
            </a:r>
            <a:r>
              <a:rPr lang="ru-RU" sz="2800" dirty="0" err="1" smtClean="0"/>
              <a:t>тряпиенсы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9" name="Рисунок 8" descr="62272666_1280818038_p1013442_copy_09416_bellakgy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4600" y="2057400"/>
            <a:ext cx="3962400" cy="4543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457200"/>
            <a:ext cx="8229600" cy="5516563"/>
          </a:xfrm>
        </p:spPr>
        <p:txBody>
          <a:bodyPr/>
          <a:lstStyle/>
          <a:p>
            <a:r>
              <a:rPr lang="ru-RU" sz="2800" dirty="0" smtClean="0"/>
              <a:t>Куклы оригами. </a:t>
            </a:r>
            <a:r>
              <a:rPr lang="ru-RU" sz="2800" dirty="0" err="1" smtClean="0"/>
              <a:t>Хинанингё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4" name="Рисунок 3" descr="66570535_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2600" y="1066800"/>
            <a:ext cx="5648325" cy="5562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/>
          <a:lstStyle/>
          <a:p>
            <a:r>
              <a:rPr lang="ru-RU" sz="2800" dirty="0" smtClean="0"/>
              <a:t>Японская модульная кукла</a:t>
            </a:r>
          </a:p>
          <a:p>
            <a:endParaRPr lang="ru-RU" dirty="0"/>
          </a:p>
        </p:txBody>
      </p:sp>
      <p:pic>
        <p:nvPicPr>
          <p:cNvPr id="4" name="Рисунок 3" descr="64634368_IMG_800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67000" y="1143000"/>
            <a:ext cx="3810000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модели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300" dirty="0" smtClean="0"/>
              <a:t>Название у этой техники очень красивое: Цветочные куклы. А называется она так потому, что вся поделка выполняется из модулей классической </a:t>
            </a:r>
            <a:r>
              <a:rPr lang="ru-RU" sz="3300" dirty="0" err="1" smtClean="0"/>
              <a:t>кусудамы</a:t>
            </a:r>
            <a:r>
              <a:rPr lang="ru-RU" sz="3300" dirty="0" smtClean="0"/>
              <a:t> </a:t>
            </a:r>
            <a:r>
              <a:rPr lang="ru-RU" sz="3300" dirty="0" err="1" smtClean="0"/>
              <a:t>Супершар</a:t>
            </a:r>
            <a:r>
              <a:rPr lang="ru-RU" sz="3300" dirty="0" smtClean="0"/>
              <a:t>. </a:t>
            </a:r>
            <a:r>
              <a:rPr lang="ru-RU" sz="3300" dirty="0" err="1" smtClean="0"/>
              <a:t>Супершар</a:t>
            </a:r>
            <a:r>
              <a:rPr lang="ru-RU" sz="3300" dirty="0" smtClean="0"/>
              <a:t> иногда называют Цветочная </a:t>
            </a:r>
            <a:r>
              <a:rPr lang="ru-RU" sz="3300" dirty="0" err="1" smtClean="0"/>
              <a:t>кусудама</a:t>
            </a:r>
            <a:r>
              <a:rPr lang="ru-RU" sz="3300" dirty="0" smtClean="0"/>
              <a:t> или Гвоздичная </a:t>
            </a:r>
            <a:r>
              <a:rPr lang="ru-RU" sz="3300" dirty="0" err="1" smtClean="0"/>
              <a:t>кусудама</a:t>
            </a:r>
            <a:r>
              <a:rPr lang="ru-RU" sz="3300" dirty="0" smtClean="0"/>
              <a:t>. Эта изысканная </a:t>
            </a:r>
            <a:r>
              <a:rPr lang="ru-RU" sz="3300" dirty="0" err="1" smtClean="0"/>
              <a:t>кусудама</a:t>
            </a:r>
            <a:r>
              <a:rPr lang="ru-RU" sz="3300" dirty="0" smtClean="0"/>
              <a:t> состоит из сорока одинаковых модулей, которые сшиваются в шар. А из отдельных модулей разного размера можно мастерить всевозможные куклы. Модуль сначала может показаться не слишком простым, но после некоторой тренировки его легко выполняют даже ученики начальной школы.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Материалы и оборудование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Нам потребуются следующие материалы и инструменты:</a:t>
            </a:r>
          </a:p>
          <a:p>
            <a:pPr lvl="0"/>
            <a:r>
              <a:rPr lang="ru-RU" sz="2800" dirty="0" smtClean="0"/>
              <a:t>бумага средней плотности;</a:t>
            </a:r>
          </a:p>
          <a:p>
            <a:pPr lvl="0"/>
            <a:r>
              <a:rPr lang="ru-RU" sz="2800" dirty="0" smtClean="0"/>
              <a:t>шарик для пинг-понга;</a:t>
            </a:r>
          </a:p>
          <a:p>
            <a:pPr lvl="0"/>
            <a:r>
              <a:rPr lang="ru-RU" sz="2800" dirty="0" smtClean="0"/>
              <a:t>зубочистка</a:t>
            </a:r>
          </a:p>
          <a:p>
            <a:pPr lvl="0"/>
            <a:r>
              <a:rPr lang="ru-RU" sz="2800" dirty="0" smtClean="0"/>
              <a:t>клей </a:t>
            </a:r>
          </a:p>
          <a:p>
            <a:pPr lvl="0"/>
            <a:r>
              <a:rPr lang="ru-RU" sz="2800" dirty="0" smtClean="0"/>
              <a:t>ножницы</a:t>
            </a:r>
          </a:p>
          <a:p>
            <a:r>
              <a:rPr lang="ru-RU" sz="2800" dirty="0" smtClean="0"/>
              <a:t>нитки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то026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1" y="457200"/>
            <a:ext cx="8153400" cy="609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рабочего места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Нашу работу мы делаем за рабочим столом. Источник света находится слева. Помещение хорошо проветривается от запаха клея. Все материалы и инструменты лежат рядом,  но не мешают работе.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</TotalTime>
  <Words>428</Words>
  <Application>Microsoft Office PowerPoint</Application>
  <PresentationFormat>Экран (4:3)</PresentationFormat>
  <Paragraphs>97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Тема проекта :</vt:lpstr>
      <vt:lpstr>Презентация PowerPoint</vt:lpstr>
      <vt:lpstr>Выбор модели</vt:lpstr>
      <vt:lpstr>Презентация PowerPoint</vt:lpstr>
      <vt:lpstr>Презентация PowerPoint</vt:lpstr>
      <vt:lpstr>Описание модели</vt:lpstr>
      <vt:lpstr>Материалы и оборудование </vt:lpstr>
      <vt:lpstr>Презентация PowerPoint</vt:lpstr>
      <vt:lpstr>Организация рабочего места</vt:lpstr>
      <vt:lpstr>Техника безопасности</vt:lpstr>
      <vt:lpstr>Первый этап:</vt:lpstr>
      <vt:lpstr>Технология выполнения</vt:lpstr>
      <vt:lpstr>Модуль собирается по такой схеме:  </vt:lpstr>
      <vt:lpstr>Получается вот так:</vt:lpstr>
      <vt:lpstr>Рукава делаются по такой схеме: </vt:lpstr>
      <vt:lpstr>Презентация PowerPoint</vt:lpstr>
      <vt:lpstr>Платье готово!</vt:lpstr>
      <vt:lpstr>Второй этап:</vt:lpstr>
      <vt:lpstr>Третий этап:</vt:lpstr>
      <vt:lpstr>Презентация PowerPoint</vt:lpstr>
      <vt:lpstr>Заключение</vt:lpstr>
      <vt:lpstr>Экономический расчет</vt:lpstr>
      <vt:lpstr>Магазин «Япошка»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 :</dc:title>
  <dc:creator>Алекс</dc:creator>
  <cp:lastModifiedBy>Ирина</cp:lastModifiedBy>
  <cp:revision>8</cp:revision>
  <dcterms:created xsi:type="dcterms:W3CDTF">2012-05-21T06:36:45Z</dcterms:created>
  <dcterms:modified xsi:type="dcterms:W3CDTF">2023-11-13T08:03:27Z</dcterms:modified>
</cp:coreProperties>
</file>