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4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1B9FAA2D-A9EF-41CA-A4CB-522CAC2BB72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D5F26925-3BF6-4E57-A422-A1259B534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983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AA2D-A9EF-41CA-A4CB-522CAC2BB72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6925-3BF6-4E57-A422-A1259B534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455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1B9FAA2D-A9EF-41CA-A4CB-522CAC2BB72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D5F26925-3BF6-4E57-A422-A1259B534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558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AA2D-A9EF-41CA-A4CB-522CAC2BB72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6925-3BF6-4E57-A422-A1259B534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91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1B9FAA2D-A9EF-41CA-A4CB-522CAC2BB72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D5F26925-3BF6-4E57-A422-A1259B534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2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1B9FAA2D-A9EF-41CA-A4CB-522CAC2BB72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D5F26925-3BF6-4E57-A422-A1259B534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548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1B9FAA2D-A9EF-41CA-A4CB-522CAC2BB72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D5F26925-3BF6-4E57-A422-A1259B534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281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AA2D-A9EF-41CA-A4CB-522CAC2BB72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6925-3BF6-4E57-A422-A1259B534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984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1B9FAA2D-A9EF-41CA-A4CB-522CAC2BB72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D5F26925-3BF6-4E57-A422-A1259B534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58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AA2D-A9EF-41CA-A4CB-522CAC2BB72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6925-3BF6-4E57-A422-A1259B534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8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1B9FAA2D-A9EF-41CA-A4CB-522CAC2BB72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D5F26925-3BF6-4E57-A422-A1259B534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239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FAA2D-A9EF-41CA-A4CB-522CAC2BB72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26925-3BF6-4E57-A422-A1259B534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022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Решение логических задач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(решение рисунком)</a:t>
            </a:r>
          </a:p>
          <a:p>
            <a:r>
              <a:rPr lang="ru-RU" dirty="0" smtClean="0"/>
              <a:t>1 класс</a:t>
            </a:r>
            <a:endParaRPr lang="ru-RU" dirty="0"/>
          </a:p>
          <a:p>
            <a:r>
              <a:rPr lang="ru-RU" dirty="0" smtClean="0"/>
              <a:t>Презентация подготовлена по сборнику задач центра олимпиадной математики, физики и программирования РАЗ-ДВА-ТРИ!, авторы </a:t>
            </a:r>
            <a:r>
              <a:rPr lang="ru-RU" dirty="0" err="1" smtClean="0"/>
              <a:t>А.П.Бегун</a:t>
            </a:r>
            <a:r>
              <a:rPr lang="ru-RU" dirty="0" smtClean="0"/>
              <a:t>, </a:t>
            </a:r>
            <a:r>
              <a:rPr lang="ru-RU" dirty="0" err="1" smtClean="0"/>
              <a:t>К.Л.Трошин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328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бревне нарисованы поперечные кольца – красные, синие и зеленые. Если бы мы распилили брёвна по красным кольцам, то получилось бы 5 частей. Если по синим – получилось бы 3 части, а если по зелёным – то две.  А сколько получится частей, если распилить сразу по всем кольцам?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7536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Нарисуем все три ситуации для каждого цвета и посчитаем, сколько колец получилось всего.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3099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Будем рисовать красные кольца до тех пор, пока по распилам по ним не получится 5 брёвнышек. Красных колец получится 4. точно также найдем количество синих и зелёных колец. Синих колец получится 2, а зелёных – одно. Всего вместе колец будет 7 штук. Нарисуем их все вместе. Нетрудно увидеть теперь, что если сделать распилы по всем кольцам, то брёвнышек получится 8 штук.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5617443" y="1200150"/>
            <a:ext cx="5134707" cy="5715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Арка 5"/>
          <p:cNvSpPr/>
          <p:nvPr/>
        </p:nvSpPr>
        <p:spPr>
          <a:xfrm rot="5636086">
            <a:off x="6623694" y="1311907"/>
            <a:ext cx="628650" cy="347986"/>
          </a:xfrm>
          <a:prstGeom prst="blockArc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Арка 7"/>
          <p:cNvSpPr/>
          <p:nvPr/>
        </p:nvSpPr>
        <p:spPr>
          <a:xfrm rot="5636086">
            <a:off x="7539306" y="1283724"/>
            <a:ext cx="628650" cy="400732"/>
          </a:xfrm>
          <a:prstGeom prst="blockArc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Арка 8"/>
          <p:cNvSpPr/>
          <p:nvPr/>
        </p:nvSpPr>
        <p:spPr>
          <a:xfrm rot="5636086">
            <a:off x="8446357" y="1290910"/>
            <a:ext cx="628650" cy="347986"/>
          </a:xfrm>
          <a:prstGeom prst="blockArc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Арка 9"/>
          <p:cNvSpPr/>
          <p:nvPr/>
        </p:nvSpPr>
        <p:spPr>
          <a:xfrm rot="5636086">
            <a:off x="9297160" y="1311907"/>
            <a:ext cx="628650" cy="347986"/>
          </a:xfrm>
          <a:prstGeom prst="blockArc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Арка 10"/>
          <p:cNvSpPr/>
          <p:nvPr/>
        </p:nvSpPr>
        <p:spPr>
          <a:xfrm rot="5636086">
            <a:off x="7108707" y="1308286"/>
            <a:ext cx="628650" cy="347986"/>
          </a:xfrm>
          <a:prstGeom prst="blockArc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Арка 11"/>
          <p:cNvSpPr/>
          <p:nvPr/>
        </p:nvSpPr>
        <p:spPr>
          <a:xfrm rot="5636086">
            <a:off x="8792128" y="1310096"/>
            <a:ext cx="628650" cy="347986"/>
          </a:xfrm>
          <a:prstGeom prst="blockArc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Арка 12"/>
          <p:cNvSpPr/>
          <p:nvPr/>
        </p:nvSpPr>
        <p:spPr>
          <a:xfrm rot="5636086">
            <a:off x="8050627" y="1308286"/>
            <a:ext cx="628650" cy="347986"/>
          </a:xfrm>
          <a:prstGeom prst="blockArc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244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столе лежат 10 кубиков. У каждого кубика грани разных цветов (например, одна красная, вторая фиолетовая, третья зелёная и так далее). У семи из них есть синяя грань, у шести есть красная грань, при этом нет ни одного кубика без синей или красной грани. У какого количества кубиков есть и синяя, и красная грани?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281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Нарисуем в ряд 10 квадратиков (это наши кубики). Пусть у 7 кубиков слева есть синяя грань. Поставим над каждым букву «с». Отсчитаем справа 6 кубиков и поставим под каждым букву «к».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9719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p:sp>
        <p:nvSpPr>
          <p:cNvPr id="17" name="Объект 16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Нарисуем 10 квадратиков (кубиков). Пусть 7 кубиков слева имеют синюю грань. Напишем над ними букву «с».</a:t>
            </a:r>
          </a:p>
          <a:p>
            <a:pPr marL="0" indent="0">
              <a:buNone/>
            </a:pPr>
            <a:r>
              <a:rPr lang="ru-RU" dirty="0" smtClean="0"/>
              <a:t>Теперь отметим кубики с красными гранями. Во-первых, это три кубика справа – у них нет синих граней, а в условии сказано, что нет кубиков и без красных, и без синих граней. Осталось отметить еще три кубика, у которых есть красные грани. Их придётся отмечать среди кубиков, у которых есть синяя грань, больше  негде. Значит, у нас будут 3 кубика с красными и синими гранями.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с        </a:t>
            </a:r>
            <a:r>
              <a:rPr lang="ru-RU" dirty="0" err="1" smtClean="0"/>
              <a:t>с</a:t>
            </a:r>
            <a:r>
              <a:rPr lang="ru-RU" dirty="0" smtClean="0"/>
              <a:t>          </a:t>
            </a:r>
            <a:r>
              <a:rPr lang="ru-RU" dirty="0" err="1" smtClean="0"/>
              <a:t>с</a:t>
            </a:r>
            <a:r>
              <a:rPr lang="ru-RU" dirty="0" smtClean="0"/>
              <a:t>       </a:t>
            </a:r>
            <a:r>
              <a:rPr lang="ru-RU" dirty="0" err="1" smtClean="0"/>
              <a:t>с</a:t>
            </a:r>
            <a:r>
              <a:rPr lang="ru-RU" dirty="0" smtClean="0"/>
              <a:t>       </a:t>
            </a:r>
            <a:r>
              <a:rPr lang="ru-RU" dirty="0" err="1" smtClean="0"/>
              <a:t>с</a:t>
            </a:r>
            <a:r>
              <a:rPr lang="ru-RU" dirty="0" smtClean="0"/>
              <a:t>        </a:t>
            </a:r>
            <a:r>
              <a:rPr lang="ru-RU" dirty="0" err="1" smtClean="0"/>
              <a:t>с</a:t>
            </a:r>
            <a:r>
              <a:rPr lang="ru-RU" dirty="0" smtClean="0"/>
              <a:t>        </a:t>
            </a:r>
            <a:r>
              <a:rPr lang="ru-RU" dirty="0" err="1" smtClean="0"/>
              <a:t>с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к          </a:t>
            </a:r>
            <a:r>
              <a:rPr lang="ru-RU" dirty="0" err="1" smtClean="0"/>
              <a:t>к</a:t>
            </a:r>
            <a:r>
              <a:rPr lang="ru-RU" dirty="0" smtClean="0"/>
              <a:t>         </a:t>
            </a:r>
            <a:r>
              <a:rPr lang="ru-RU" dirty="0" err="1" smtClean="0"/>
              <a:t>к</a:t>
            </a:r>
            <a:r>
              <a:rPr lang="ru-RU" dirty="0" smtClean="0"/>
              <a:t>         </a:t>
            </a:r>
            <a:r>
              <a:rPr lang="ru-RU" dirty="0" err="1" smtClean="0"/>
              <a:t>к</a:t>
            </a:r>
            <a:r>
              <a:rPr lang="ru-RU" dirty="0" smtClean="0"/>
              <a:t>          </a:t>
            </a:r>
            <a:r>
              <a:rPr lang="ru-RU" dirty="0" err="1" smtClean="0"/>
              <a:t>к</a:t>
            </a:r>
            <a:r>
              <a:rPr lang="ru-RU" dirty="0" smtClean="0"/>
              <a:t>          </a:t>
            </a:r>
            <a:r>
              <a:rPr lang="ru-RU" dirty="0" err="1" smtClean="0"/>
              <a:t>к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2638" y="4532739"/>
            <a:ext cx="5401524" cy="402371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7600950" y="3971925"/>
            <a:ext cx="1714500" cy="1638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325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А.П.Бегун</a:t>
            </a:r>
            <a:r>
              <a:rPr lang="ru-RU" dirty="0" smtClean="0"/>
              <a:t>, </a:t>
            </a:r>
            <a:r>
              <a:rPr lang="ru-RU" dirty="0" err="1" smtClean="0"/>
              <a:t>К.Л.Трошин,»Математика</a:t>
            </a:r>
            <a:r>
              <a:rPr lang="ru-RU" dirty="0" smtClean="0"/>
              <a:t>, которая нам нравится», пособие для преподавания олимпиадной математики, издательство «РАЗ-ДВА-ТРИ</a:t>
            </a:r>
            <a:r>
              <a:rPr lang="ru-RU" smtClean="0"/>
              <a:t>», Санкт- </a:t>
            </a:r>
            <a:r>
              <a:rPr lang="ru-RU" dirty="0" smtClean="0"/>
              <a:t>Петербург, 2020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33248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TM16401371[[fn=Атлас]]</Template>
  <TotalTime>47</TotalTime>
  <Words>426</Words>
  <Application>Microsoft Office PowerPoint</Application>
  <PresentationFormat>Широкоэкранный</PresentationFormat>
  <Paragraphs>24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Calibri Light</vt:lpstr>
      <vt:lpstr>Rockwell</vt:lpstr>
      <vt:lpstr>Wingdings</vt:lpstr>
      <vt:lpstr>Atlas</vt:lpstr>
      <vt:lpstr>Решение логических задач </vt:lpstr>
      <vt:lpstr>Задача 1</vt:lpstr>
      <vt:lpstr>Совет: </vt:lpstr>
      <vt:lpstr>Решение: </vt:lpstr>
      <vt:lpstr>Задача 2</vt:lpstr>
      <vt:lpstr>Совет:</vt:lpstr>
      <vt:lpstr>Решение:</vt:lpstr>
      <vt:lpstr>Источники: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логических задач </dc:title>
  <dc:creator>Школа 691</dc:creator>
  <cp:lastModifiedBy>Школа 691</cp:lastModifiedBy>
  <cp:revision>6</cp:revision>
  <dcterms:created xsi:type="dcterms:W3CDTF">2023-11-13T07:23:14Z</dcterms:created>
  <dcterms:modified xsi:type="dcterms:W3CDTF">2023-11-13T08:10:55Z</dcterms:modified>
</cp:coreProperties>
</file>