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73" r:id="rId2"/>
    <p:sldId id="268" r:id="rId3"/>
    <p:sldId id="257" r:id="rId4"/>
    <p:sldId id="271" r:id="rId5"/>
    <p:sldId id="258" r:id="rId6"/>
    <p:sldId id="259" r:id="rId7"/>
    <p:sldId id="260" r:id="rId8"/>
    <p:sldId id="272" r:id="rId9"/>
    <p:sldId id="274" r:id="rId10"/>
    <p:sldId id="275" r:id="rId11"/>
    <p:sldId id="270" r:id="rId12"/>
    <p:sldId id="261" r:id="rId13"/>
    <p:sldId id="262" r:id="rId14"/>
    <p:sldId id="263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2329ED6F-85DB-418F-B528-F3DAD57B4F1A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6E0B5949-4420-43F8-9B5A-11B48E72C6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9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12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838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809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7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309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362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E7A664-B7E2-43FB-B56C-DBD3E4DCB98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4EFF2E-B9E2-4298-BE2C-8C66BC309D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398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E3650E-1CB3-416C-911E-2596107AE725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22A24A-08B4-4F84-B030-55BA68D733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72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02CCEA-4526-4343-ACD2-29F4E1DB3334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D155A-0D3B-4FB0-BCA7-24138DF1AB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9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C5A348-7EC4-4583-A2A2-6B73B6CD4CEE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95D1E-AF76-46C2-A47C-A5F08A807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04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11D600-F3BF-46B0-A3B5-1408B615156C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96A8B-8F4C-41A5-AB1D-9B4A3DB0A9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37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1FBC24-7D56-4357-B1C1-8614B5B4EE28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BE25B-30F3-4354-B0E1-17D6DE7618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76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B5AEBE-CB6C-4364-A70C-85E0ADD7DE0A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AB248-E84A-498F-A68A-2443C0F545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85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6014F1-A43B-41B2-9650-04F67F23D4CF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C2CFF-24CA-420E-888F-1F7B9BB42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2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5BE6D6-370D-4108-A043-3BB1ECD7D098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64955-B599-475C-8534-D78C8436BD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41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9169E-9362-4E5F-8D6C-61D6570DD0CE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3313B-3E01-4D79-9C66-83815C87EC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24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2017C66-AA72-4A5B-AB56-AB5EDEEDB1C6}" type="datetimeFigureOut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C9CD224-2C77-4EBE-B796-52416E7B9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3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969065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Проверка домашнего задания.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934" y="2996953"/>
            <a:ext cx="5308866" cy="1979026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ru-RU" sz="1600" dirty="0" smtClean="0"/>
              <a:t>С какими чувствами поэт вспоминает лицейское братство?</a:t>
            </a:r>
          </a:p>
          <a:p>
            <a:pPr marL="457200" indent="-457200" algn="l">
              <a:buAutoNum type="arabicPeriod"/>
            </a:pPr>
            <a:r>
              <a:rPr lang="ru-RU" sz="1600" dirty="0" smtClean="0"/>
              <a:t>Кого из друзей –лицеистов поименно называет поэт?</a:t>
            </a:r>
          </a:p>
          <a:p>
            <a:pPr marL="457200" indent="-457200" algn="l">
              <a:buAutoNum type="arabicPeriod"/>
            </a:pPr>
            <a:r>
              <a:rPr lang="ru-RU" sz="1600" dirty="0" smtClean="0"/>
              <a:t>Как вы понимаете слова : предсказание, завет, заточение?</a:t>
            </a:r>
          </a:p>
          <a:p>
            <a:pPr marL="457200" indent="-457200" algn="l">
              <a:buAutoNum type="arabicPeriod"/>
            </a:pPr>
            <a:r>
              <a:rPr lang="ru-RU" sz="1600" dirty="0" smtClean="0"/>
              <a:t>Какие чувства вызывают у поэта воспоминания о друзьях?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6165304"/>
            <a:ext cx="546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 по литературе: </a:t>
            </a:r>
            <a:r>
              <a:rPr lang="ru-RU" dirty="0" err="1" smtClean="0"/>
              <a:t>А.С.Пушкин</a:t>
            </a:r>
            <a:r>
              <a:rPr lang="ru-RU" dirty="0" smtClean="0"/>
              <a:t> «Туча».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5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ihi.ru/pics/2014/04/03/8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6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vitolk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260350"/>
            <a:ext cx="9251951" cy="86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2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13040A-1E8F-41C8-A0A5-65D87CFE5BB8}" type="slidenum">
              <a:rPr lang="ru-RU">
                <a:solidFill>
                  <a:srgbClr val="898989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1116013" y="287338"/>
            <a:ext cx="7200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0000"/>
                </a:solidFill>
                <a:latin typeface="Calibri" pitchFamily="34" charset="0"/>
              </a:rPr>
              <a:t>Исследовательская  работа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1412875"/>
            <a:ext cx="8353425" cy="5294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+mn-lt"/>
                <a:cs typeface="+mn-cs"/>
              </a:rPr>
              <a:t>1 вариант. </a:t>
            </a:r>
            <a:endParaRPr lang="ru-RU" sz="32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b="1" dirty="0">
                <a:latin typeface="+mn-lt"/>
                <a:cs typeface="+mn-cs"/>
              </a:rPr>
              <a:t>Выпишите эпитеты из текста стихотворения. Какова их роль?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+mn-lt"/>
                <a:cs typeface="+mn-cs"/>
              </a:rPr>
              <a:t>2 вариант.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b="1" dirty="0">
                <a:latin typeface="+mn-lt"/>
                <a:cs typeface="+mn-cs"/>
              </a:rPr>
              <a:t>Выпишите из текста стихотворения олицетворения. Какая картина возникает в вашем воображении?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+mn-lt"/>
                <a:cs typeface="+mn-cs"/>
              </a:rPr>
              <a:t>3 вариант.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b="1" dirty="0">
                <a:latin typeface="+mn-lt"/>
                <a:cs typeface="+mn-cs"/>
              </a:rPr>
              <a:t>Выпишите из текста стихотворения глаголы. Какую роль они играют?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festival.1september.ru/articles/635024/presentation/1/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404664"/>
            <a:ext cx="8124395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festival.1september.ru/articles/635024/presentation/1/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332656"/>
            <a:ext cx="8268411" cy="620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festival.1september.ru/articles/635024/presentation/1/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4665"/>
            <a:ext cx="838842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204864"/>
            <a:ext cx="584243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Домашнее задание: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Выучите стихотворение наизусть.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784" y="620713"/>
            <a:ext cx="3336954" cy="4784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svitolk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1988840"/>
            <a:ext cx="5643562" cy="363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9886ED-9C71-4FBA-A06D-41C7C1A083B0}" type="slidenum">
              <a:rPr lang="ru-RU">
                <a:solidFill>
                  <a:srgbClr val="898989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25605" name="Прямоугольник 1"/>
          <p:cNvSpPr>
            <a:spLocks noChangeArrowheads="1"/>
          </p:cNvSpPr>
          <p:nvPr/>
        </p:nvSpPr>
        <p:spPr bwMode="auto">
          <a:xfrm>
            <a:off x="4211638" y="2060575"/>
            <a:ext cx="46085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err="1">
                <a:solidFill>
                  <a:srgbClr val="000000"/>
                </a:solidFill>
                <a:latin typeface="Calibri" pitchFamily="34" charset="0"/>
              </a:rPr>
              <a:t>А.С.Пушкин</a:t>
            </a:r>
            <a:r>
              <a:rPr lang="ru-RU" sz="36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ru-RU" sz="3600" b="1" dirty="0">
                <a:solidFill>
                  <a:srgbClr val="000000"/>
                </a:solidFill>
                <a:latin typeface="Calibri" pitchFamily="34" charset="0"/>
              </a:rPr>
              <a:t>«Туча». Аллегорический смысл образов стихотворения.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festival.1september.ru/articles/635024/presentation/1/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019" y="404664"/>
            <a:ext cx="8346445" cy="606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575241" y="1718810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2445736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3717032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04423" y="4599130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157192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74227" y="4833156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9884" y="4047110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189396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33012" y="2193708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53907" y="1695864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estival.1september.ru/articles/635024/presentation/1/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4664"/>
            <a:ext cx="8208912" cy="596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216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festival.1september.ru/articles/635024/presentation/1/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4664"/>
            <a:ext cx="8208912" cy="615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festival.1september.ru/articles/635024/presentation/1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548680"/>
            <a:ext cx="79928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festival.1september.ru/articles/635024/presentation/1/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510824"/>
            <a:ext cx="8064896" cy="578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75281" y="1310705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жадный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3857" y="171783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деревьев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33435" y="211335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голубизна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47764" y="251206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грустный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58059" y="312919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осторженно-радостный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948631" y="3781392"/>
            <a:ext cx="4005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б</a:t>
            </a:r>
            <a:r>
              <a:rPr lang="ru-RU" sz="2400" dirty="0" smtClean="0"/>
              <a:t>уря, которая закончилась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644683" y="4359507"/>
            <a:ext cx="4377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лотно прилегая к чему-либо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720295" y="4685308"/>
            <a:ext cx="146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оплетать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10628" y="5163437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images-cbir/859397/oUwqEyyxB908YvuVfaktNg9255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5936" cy="609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32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18/04/24/s_5adf1190c268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56886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06519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127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Garamond</vt:lpstr>
      <vt:lpstr>Натуральные материалы</vt:lpstr>
      <vt:lpstr>Проверка домашнего задания.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ASUS</cp:lastModifiedBy>
  <cp:revision>15</cp:revision>
  <dcterms:created xsi:type="dcterms:W3CDTF">2013-07-17T06:58:57Z</dcterms:created>
  <dcterms:modified xsi:type="dcterms:W3CDTF">2023-11-13T08:11:29Z</dcterms:modified>
</cp:coreProperties>
</file>