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4" r:id="rId4"/>
    <p:sldId id="275" r:id="rId5"/>
    <p:sldId id="276" r:id="rId6"/>
    <p:sldId id="257" r:id="rId7"/>
    <p:sldId id="258" r:id="rId8"/>
    <p:sldId id="259" r:id="rId9"/>
    <p:sldId id="260" r:id="rId10"/>
    <p:sldId id="261" r:id="rId11"/>
    <p:sldId id="264" r:id="rId12"/>
    <p:sldId id="262" r:id="rId13"/>
    <p:sldId id="263" r:id="rId14"/>
    <p:sldId id="265" r:id="rId15"/>
    <p:sldId id="266" r:id="rId16"/>
    <p:sldId id="267" r:id="rId17"/>
    <p:sldId id="268" r:id="rId18"/>
    <p:sldId id="269" r:id="rId19"/>
    <p:sldId id="270" r:id="rId20"/>
    <p:sldId id="272" r:id="rId21"/>
    <p:sldId id="271" r:id="rId22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4" d="100"/>
          <a:sy n="94" d="100"/>
        </p:scale>
        <p:origin x="-1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524657-D862-4307-BB0E-102C81998C2D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1CAFF8D-A89E-4F0F-A64E-BAD755A0A656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Виды пороков</a:t>
          </a:r>
          <a:endParaRPr lang="ru-RU" dirty="0"/>
        </a:p>
      </dgm:t>
    </dgm:pt>
    <dgm:pt modelId="{5B55487B-439D-4C32-8F59-51437E69A0F2}" type="parTrans" cxnId="{CD505DAD-0FB3-42BC-ABF2-F4F18485BCAA}">
      <dgm:prSet/>
      <dgm:spPr/>
      <dgm:t>
        <a:bodyPr/>
        <a:lstStyle/>
        <a:p>
          <a:endParaRPr lang="ru-RU"/>
        </a:p>
      </dgm:t>
    </dgm:pt>
    <dgm:pt modelId="{FC1D89F2-FC80-43C5-8D9B-ED0DF4C08AF7}" type="sibTrans" cxnId="{CD505DAD-0FB3-42BC-ABF2-F4F18485BCAA}">
      <dgm:prSet/>
      <dgm:spPr/>
      <dgm:t>
        <a:bodyPr/>
        <a:lstStyle/>
        <a:p>
          <a:endParaRPr lang="ru-RU"/>
        </a:p>
      </dgm:t>
    </dgm:pt>
    <dgm:pt modelId="{86DC7150-C9B6-4DA7-A2F8-74B3B86761D6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сучки</a:t>
          </a:r>
          <a:endParaRPr lang="ru-RU" dirty="0"/>
        </a:p>
      </dgm:t>
    </dgm:pt>
    <dgm:pt modelId="{2767A227-DDB1-4907-9743-064ACF3561D7}" type="parTrans" cxnId="{64C85D28-9E97-4051-999E-E3080D7DB9C0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DEB4A67E-01CD-4304-997A-52974E62C632}" type="sibTrans" cxnId="{64C85D28-9E97-4051-999E-E3080D7DB9C0}">
      <dgm:prSet/>
      <dgm:spPr/>
      <dgm:t>
        <a:bodyPr/>
        <a:lstStyle/>
        <a:p>
          <a:endParaRPr lang="ru-RU"/>
        </a:p>
      </dgm:t>
    </dgm:pt>
    <dgm:pt modelId="{A22C22FF-1AE1-4D6F-97ED-8FBDE4786A46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трещины</a:t>
          </a:r>
          <a:endParaRPr lang="ru-RU" dirty="0"/>
        </a:p>
      </dgm:t>
    </dgm:pt>
    <dgm:pt modelId="{C9D694D8-78DD-41CD-AA6B-74426F438C08}" type="parTrans" cxnId="{D007958B-7CCE-42CA-8852-594F01CD8F70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65407F46-9461-4311-A16B-A108CC446671}" type="sibTrans" cxnId="{D007958B-7CCE-42CA-8852-594F01CD8F70}">
      <dgm:prSet/>
      <dgm:spPr/>
      <dgm:t>
        <a:bodyPr/>
        <a:lstStyle/>
        <a:p>
          <a:endParaRPr lang="ru-RU"/>
        </a:p>
      </dgm:t>
    </dgm:pt>
    <dgm:pt modelId="{286DD90A-988A-4E04-A05C-1555B190CE8C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косослой</a:t>
          </a:r>
          <a:endParaRPr lang="ru-RU" dirty="0"/>
        </a:p>
      </dgm:t>
    </dgm:pt>
    <dgm:pt modelId="{445AE0A8-261E-4F41-B8E5-DCB5A9D41A5C}" type="parTrans" cxnId="{39F6E1B0-558A-4093-82EF-4F25E0D550F8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608C9001-9578-44A3-B3AA-7083DC5009D8}" type="sibTrans" cxnId="{39F6E1B0-558A-4093-82EF-4F25E0D550F8}">
      <dgm:prSet/>
      <dgm:spPr/>
      <dgm:t>
        <a:bodyPr/>
        <a:lstStyle/>
        <a:p>
          <a:endParaRPr lang="ru-RU"/>
        </a:p>
      </dgm:t>
    </dgm:pt>
    <dgm:pt modelId="{FF8D9FE9-3DFE-46E0-BCD8-83BACDBA5984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свилеватость</a:t>
          </a:r>
          <a:endParaRPr lang="ru-RU" dirty="0"/>
        </a:p>
      </dgm:t>
    </dgm:pt>
    <dgm:pt modelId="{71708C3B-2103-48AA-BC82-3B2DBC4763A0}" type="parTrans" cxnId="{395674F1-DF69-4C2C-BE6A-0CE868227D74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E3F46372-3498-4F36-BDB1-92351BD6A9AD}" type="sibTrans" cxnId="{395674F1-DF69-4C2C-BE6A-0CE868227D74}">
      <dgm:prSet/>
      <dgm:spPr/>
      <dgm:t>
        <a:bodyPr/>
        <a:lstStyle/>
        <a:p>
          <a:endParaRPr lang="ru-RU"/>
        </a:p>
      </dgm:t>
    </dgm:pt>
    <dgm:pt modelId="{67378719-462F-4129-8FB4-D738184EF61D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рак</a:t>
          </a:r>
          <a:endParaRPr lang="ru-RU" dirty="0"/>
        </a:p>
      </dgm:t>
    </dgm:pt>
    <dgm:pt modelId="{8E3A113F-B865-4974-8C03-9D1CB33900D9}" type="parTrans" cxnId="{40BB7EDB-377D-4ECB-8784-A232FBE3A3A2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DB1DA8F8-2F9D-47B4-B2BA-9F83A4086DEE}" type="sibTrans" cxnId="{40BB7EDB-377D-4ECB-8784-A232FBE3A3A2}">
      <dgm:prSet/>
      <dgm:spPr/>
      <dgm:t>
        <a:bodyPr/>
        <a:lstStyle/>
        <a:p>
          <a:endParaRPr lang="ru-RU"/>
        </a:p>
      </dgm:t>
    </dgm:pt>
    <dgm:pt modelId="{1A505E81-EB5E-47CA-82C7-04757D8ABEB7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гниль</a:t>
          </a:r>
          <a:endParaRPr lang="ru-RU" dirty="0"/>
        </a:p>
      </dgm:t>
    </dgm:pt>
    <dgm:pt modelId="{6C4BD1E9-B9F4-4A2B-ACBF-E57BA2EFB4BE}" type="parTrans" cxnId="{3497703C-6308-47B2-AC8D-05AB6B90123D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96F1D310-ED95-4170-8C17-D1750808017F}" type="sibTrans" cxnId="{3497703C-6308-47B2-AC8D-05AB6B90123D}">
      <dgm:prSet/>
      <dgm:spPr/>
      <dgm:t>
        <a:bodyPr/>
        <a:lstStyle/>
        <a:p>
          <a:endParaRPr lang="ru-RU"/>
        </a:p>
      </dgm:t>
    </dgm:pt>
    <dgm:pt modelId="{3F95EFD1-3999-4413-B84D-B76DB130CF4D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червоточина</a:t>
          </a:r>
          <a:endParaRPr lang="ru-RU" dirty="0"/>
        </a:p>
      </dgm:t>
    </dgm:pt>
    <dgm:pt modelId="{CC2F34D5-38ED-495D-806C-B7E912F7AF37}" type="parTrans" cxnId="{C7A75B59-BBFE-411F-9E66-959B8F6C26C7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8D54A9FE-460C-40DF-A94F-D211CF05531F}" type="sibTrans" cxnId="{C7A75B59-BBFE-411F-9E66-959B8F6C26C7}">
      <dgm:prSet/>
      <dgm:spPr/>
      <dgm:t>
        <a:bodyPr/>
        <a:lstStyle/>
        <a:p>
          <a:endParaRPr lang="ru-RU"/>
        </a:p>
      </dgm:t>
    </dgm:pt>
    <dgm:pt modelId="{48333F62-493A-4DA2-B79D-BD407FDCD873}" type="pres">
      <dgm:prSet presAssocID="{38524657-D862-4307-BB0E-102C81998C2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58CF6E-4606-4F8C-BC63-520DC9C3AB27}" type="pres">
      <dgm:prSet presAssocID="{11CAFF8D-A89E-4F0F-A64E-BAD755A0A656}" presName="root1" presStyleCnt="0"/>
      <dgm:spPr/>
    </dgm:pt>
    <dgm:pt modelId="{9CCC42FF-59AE-40FC-9A2D-32EDFDCC86F8}" type="pres">
      <dgm:prSet presAssocID="{11CAFF8D-A89E-4F0F-A64E-BAD755A0A65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7EF872-67C0-4FC9-BD6D-9BEA7D370D02}" type="pres">
      <dgm:prSet presAssocID="{11CAFF8D-A89E-4F0F-A64E-BAD755A0A656}" presName="level2hierChild" presStyleCnt="0"/>
      <dgm:spPr/>
    </dgm:pt>
    <dgm:pt modelId="{8B5EB3A9-A306-456B-A5C3-EB9147149263}" type="pres">
      <dgm:prSet presAssocID="{2767A227-DDB1-4907-9743-064ACF3561D7}" presName="conn2-1" presStyleLbl="parChTrans1D2" presStyleIdx="0" presStyleCnt="7"/>
      <dgm:spPr/>
      <dgm:t>
        <a:bodyPr/>
        <a:lstStyle/>
        <a:p>
          <a:endParaRPr lang="ru-RU"/>
        </a:p>
      </dgm:t>
    </dgm:pt>
    <dgm:pt modelId="{2CA713AA-7234-4A04-931A-3A927968E4FD}" type="pres">
      <dgm:prSet presAssocID="{2767A227-DDB1-4907-9743-064ACF3561D7}" presName="connTx" presStyleLbl="parChTrans1D2" presStyleIdx="0" presStyleCnt="7"/>
      <dgm:spPr/>
      <dgm:t>
        <a:bodyPr/>
        <a:lstStyle/>
        <a:p>
          <a:endParaRPr lang="ru-RU"/>
        </a:p>
      </dgm:t>
    </dgm:pt>
    <dgm:pt modelId="{06F77B72-9DAB-497C-8A6D-8579094D79C3}" type="pres">
      <dgm:prSet presAssocID="{86DC7150-C9B6-4DA7-A2F8-74B3B86761D6}" presName="root2" presStyleCnt="0"/>
      <dgm:spPr/>
    </dgm:pt>
    <dgm:pt modelId="{24D4677D-3DED-4079-A444-6EB188A48237}" type="pres">
      <dgm:prSet presAssocID="{86DC7150-C9B6-4DA7-A2F8-74B3B86761D6}" presName="LevelTwoTextNode" presStyleLbl="node2" presStyleIdx="0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D52217-66AB-4FC3-815A-D73C0481CD8F}" type="pres">
      <dgm:prSet presAssocID="{86DC7150-C9B6-4DA7-A2F8-74B3B86761D6}" presName="level3hierChild" presStyleCnt="0"/>
      <dgm:spPr/>
    </dgm:pt>
    <dgm:pt modelId="{FC0F73C1-0820-4A65-8DA1-C50C61D9BF84}" type="pres">
      <dgm:prSet presAssocID="{C9D694D8-78DD-41CD-AA6B-74426F438C08}" presName="conn2-1" presStyleLbl="parChTrans1D2" presStyleIdx="1" presStyleCnt="7"/>
      <dgm:spPr/>
      <dgm:t>
        <a:bodyPr/>
        <a:lstStyle/>
        <a:p>
          <a:endParaRPr lang="ru-RU"/>
        </a:p>
      </dgm:t>
    </dgm:pt>
    <dgm:pt modelId="{1E0A2D77-A3C5-44F9-BA60-F156FD474144}" type="pres">
      <dgm:prSet presAssocID="{C9D694D8-78DD-41CD-AA6B-74426F438C08}" presName="connTx" presStyleLbl="parChTrans1D2" presStyleIdx="1" presStyleCnt="7"/>
      <dgm:spPr/>
      <dgm:t>
        <a:bodyPr/>
        <a:lstStyle/>
        <a:p>
          <a:endParaRPr lang="ru-RU"/>
        </a:p>
      </dgm:t>
    </dgm:pt>
    <dgm:pt modelId="{B4AD5D85-8930-469F-80C6-7E460D48AB8D}" type="pres">
      <dgm:prSet presAssocID="{A22C22FF-1AE1-4D6F-97ED-8FBDE4786A46}" presName="root2" presStyleCnt="0"/>
      <dgm:spPr/>
    </dgm:pt>
    <dgm:pt modelId="{2F642BE8-E471-49D4-8E12-5C693600AAB8}" type="pres">
      <dgm:prSet presAssocID="{A22C22FF-1AE1-4D6F-97ED-8FBDE4786A46}" presName="LevelTwoTextNode" presStyleLbl="node2" presStyleIdx="1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C47935-FA95-4C5C-9E3C-742D568B497C}" type="pres">
      <dgm:prSet presAssocID="{A22C22FF-1AE1-4D6F-97ED-8FBDE4786A46}" presName="level3hierChild" presStyleCnt="0"/>
      <dgm:spPr/>
    </dgm:pt>
    <dgm:pt modelId="{A14F6CAC-CDC7-4EE4-93CB-8D3D2E0BBFB3}" type="pres">
      <dgm:prSet presAssocID="{445AE0A8-261E-4F41-B8E5-DCB5A9D41A5C}" presName="conn2-1" presStyleLbl="parChTrans1D2" presStyleIdx="2" presStyleCnt="7"/>
      <dgm:spPr/>
      <dgm:t>
        <a:bodyPr/>
        <a:lstStyle/>
        <a:p>
          <a:endParaRPr lang="ru-RU"/>
        </a:p>
      </dgm:t>
    </dgm:pt>
    <dgm:pt modelId="{A598338A-0CCA-4768-A850-13CFF17D68D2}" type="pres">
      <dgm:prSet presAssocID="{445AE0A8-261E-4F41-B8E5-DCB5A9D41A5C}" presName="connTx" presStyleLbl="parChTrans1D2" presStyleIdx="2" presStyleCnt="7"/>
      <dgm:spPr/>
      <dgm:t>
        <a:bodyPr/>
        <a:lstStyle/>
        <a:p>
          <a:endParaRPr lang="ru-RU"/>
        </a:p>
      </dgm:t>
    </dgm:pt>
    <dgm:pt modelId="{3A625C9B-F8C9-4A2B-A71E-32E85DD094B2}" type="pres">
      <dgm:prSet presAssocID="{286DD90A-988A-4E04-A05C-1555B190CE8C}" presName="root2" presStyleCnt="0"/>
      <dgm:spPr/>
    </dgm:pt>
    <dgm:pt modelId="{010166EB-6C85-40DC-A5AC-20F4E89675C8}" type="pres">
      <dgm:prSet presAssocID="{286DD90A-988A-4E04-A05C-1555B190CE8C}" presName="LevelTwoTextNode" presStyleLbl="node2" presStyleIdx="2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8EDD45-9820-4B7D-BE55-C598F1E42F81}" type="pres">
      <dgm:prSet presAssocID="{286DD90A-988A-4E04-A05C-1555B190CE8C}" presName="level3hierChild" presStyleCnt="0"/>
      <dgm:spPr/>
    </dgm:pt>
    <dgm:pt modelId="{CC5A4474-244A-4AC3-ADC3-450052CD52BF}" type="pres">
      <dgm:prSet presAssocID="{71708C3B-2103-48AA-BC82-3B2DBC4763A0}" presName="conn2-1" presStyleLbl="parChTrans1D2" presStyleIdx="3" presStyleCnt="7"/>
      <dgm:spPr/>
      <dgm:t>
        <a:bodyPr/>
        <a:lstStyle/>
        <a:p>
          <a:endParaRPr lang="ru-RU"/>
        </a:p>
      </dgm:t>
    </dgm:pt>
    <dgm:pt modelId="{C4F0EE3F-F10C-410E-9DAC-AA52B34C0F86}" type="pres">
      <dgm:prSet presAssocID="{71708C3B-2103-48AA-BC82-3B2DBC4763A0}" presName="connTx" presStyleLbl="parChTrans1D2" presStyleIdx="3" presStyleCnt="7"/>
      <dgm:spPr/>
      <dgm:t>
        <a:bodyPr/>
        <a:lstStyle/>
        <a:p>
          <a:endParaRPr lang="ru-RU"/>
        </a:p>
      </dgm:t>
    </dgm:pt>
    <dgm:pt modelId="{4E316932-55EA-4B04-9FEE-26402741FFAF}" type="pres">
      <dgm:prSet presAssocID="{FF8D9FE9-3DFE-46E0-BCD8-83BACDBA5984}" presName="root2" presStyleCnt="0"/>
      <dgm:spPr/>
    </dgm:pt>
    <dgm:pt modelId="{F151411A-2733-4958-A768-B262F8CD3F4C}" type="pres">
      <dgm:prSet presAssocID="{FF8D9FE9-3DFE-46E0-BCD8-83BACDBA5984}" presName="LevelTwoTextNode" presStyleLbl="node2" presStyleIdx="3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67C2AB-34E6-4CB9-9979-E0CC368475B0}" type="pres">
      <dgm:prSet presAssocID="{FF8D9FE9-3DFE-46E0-BCD8-83BACDBA5984}" presName="level3hierChild" presStyleCnt="0"/>
      <dgm:spPr/>
    </dgm:pt>
    <dgm:pt modelId="{0827F55F-37D8-4B5A-95EC-24992265863B}" type="pres">
      <dgm:prSet presAssocID="{8E3A113F-B865-4974-8C03-9D1CB33900D9}" presName="conn2-1" presStyleLbl="parChTrans1D2" presStyleIdx="4" presStyleCnt="7"/>
      <dgm:spPr/>
      <dgm:t>
        <a:bodyPr/>
        <a:lstStyle/>
        <a:p>
          <a:endParaRPr lang="ru-RU"/>
        </a:p>
      </dgm:t>
    </dgm:pt>
    <dgm:pt modelId="{B4C85BB9-B4D7-4F96-9D26-BB0AD48869CE}" type="pres">
      <dgm:prSet presAssocID="{8E3A113F-B865-4974-8C03-9D1CB33900D9}" presName="connTx" presStyleLbl="parChTrans1D2" presStyleIdx="4" presStyleCnt="7"/>
      <dgm:spPr/>
      <dgm:t>
        <a:bodyPr/>
        <a:lstStyle/>
        <a:p>
          <a:endParaRPr lang="ru-RU"/>
        </a:p>
      </dgm:t>
    </dgm:pt>
    <dgm:pt modelId="{003474A8-7E12-41D4-A4D6-3FB5595D32A5}" type="pres">
      <dgm:prSet presAssocID="{67378719-462F-4129-8FB4-D738184EF61D}" presName="root2" presStyleCnt="0"/>
      <dgm:spPr/>
    </dgm:pt>
    <dgm:pt modelId="{CDBE2899-EF94-4571-87DE-5A5E3E2BE716}" type="pres">
      <dgm:prSet presAssocID="{67378719-462F-4129-8FB4-D738184EF61D}" presName="LevelTwoTextNode" presStyleLbl="node2" presStyleIdx="4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8D8816-0B8E-47D5-8951-295C03197D98}" type="pres">
      <dgm:prSet presAssocID="{67378719-462F-4129-8FB4-D738184EF61D}" presName="level3hierChild" presStyleCnt="0"/>
      <dgm:spPr/>
    </dgm:pt>
    <dgm:pt modelId="{8F74CFC9-C3E8-4A59-A312-DC493E3B50CD}" type="pres">
      <dgm:prSet presAssocID="{6C4BD1E9-B9F4-4A2B-ACBF-E57BA2EFB4BE}" presName="conn2-1" presStyleLbl="parChTrans1D2" presStyleIdx="5" presStyleCnt="7"/>
      <dgm:spPr/>
      <dgm:t>
        <a:bodyPr/>
        <a:lstStyle/>
        <a:p>
          <a:endParaRPr lang="ru-RU"/>
        </a:p>
      </dgm:t>
    </dgm:pt>
    <dgm:pt modelId="{431B804B-A484-41D2-A220-8FEEA5C3E54B}" type="pres">
      <dgm:prSet presAssocID="{6C4BD1E9-B9F4-4A2B-ACBF-E57BA2EFB4BE}" presName="connTx" presStyleLbl="parChTrans1D2" presStyleIdx="5" presStyleCnt="7"/>
      <dgm:spPr/>
      <dgm:t>
        <a:bodyPr/>
        <a:lstStyle/>
        <a:p>
          <a:endParaRPr lang="ru-RU"/>
        </a:p>
      </dgm:t>
    </dgm:pt>
    <dgm:pt modelId="{B1866B8E-48D2-47EB-BA5C-D3A3491EC0F0}" type="pres">
      <dgm:prSet presAssocID="{1A505E81-EB5E-47CA-82C7-04757D8ABEB7}" presName="root2" presStyleCnt="0"/>
      <dgm:spPr/>
    </dgm:pt>
    <dgm:pt modelId="{0E9190B9-0387-429A-95BC-1F2A5AFBFB6F}" type="pres">
      <dgm:prSet presAssocID="{1A505E81-EB5E-47CA-82C7-04757D8ABEB7}" presName="LevelTwoTextNode" presStyleLbl="node2" presStyleIdx="5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7D86216-EEEF-4781-BF4C-3BC71D21FD84}" type="pres">
      <dgm:prSet presAssocID="{1A505E81-EB5E-47CA-82C7-04757D8ABEB7}" presName="level3hierChild" presStyleCnt="0"/>
      <dgm:spPr/>
    </dgm:pt>
    <dgm:pt modelId="{518BAAE9-C699-44AF-B2A7-C877A25FC416}" type="pres">
      <dgm:prSet presAssocID="{CC2F34D5-38ED-495D-806C-B7E912F7AF37}" presName="conn2-1" presStyleLbl="parChTrans1D2" presStyleIdx="6" presStyleCnt="7"/>
      <dgm:spPr/>
      <dgm:t>
        <a:bodyPr/>
        <a:lstStyle/>
        <a:p>
          <a:endParaRPr lang="ru-RU"/>
        </a:p>
      </dgm:t>
    </dgm:pt>
    <dgm:pt modelId="{306538B1-CD3F-4CF2-9D2A-108727943F3F}" type="pres">
      <dgm:prSet presAssocID="{CC2F34D5-38ED-495D-806C-B7E912F7AF37}" presName="connTx" presStyleLbl="parChTrans1D2" presStyleIdx="6" presStyleCnt="7"/>
      <dgm:spPr/>
      <dgm:t>
        <a:bodyPr/>
        <a:lstStyle/>
        <a:p>
          <a:endParaRPr lang="ru-RU"/>
        </a:p>
      </dgm:t>
    </dgm:pt>
    <dgm:pt modelId="{A1DE51DA-8311-403F-8912-43F0336F34B4}" type="pres">
      <dgm:prSet presAssocID="{3F95EFD1-3999-4413-B84D-B76DB130CF4D}" presName="root2" presStyleCnt="0"/>
      <dgm:spPr/>
    </dgm:pt>
    <dgm:pt modelId="{4288ACE9-821C-4BE0-9F64-45F5EBCE0D7E}" type="pres">
      <dgm:prSet presAssocID="{3F95EFD1-3999-4413-B84D-B76DB130CF4D}" presName="LevelTwoTextNode" presStyleLbl="node2" presStyleIdx="6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E89EA9-EEDC-430A-90CF-C734CE7CB030}" type="pres">
      <dgm:prSet presAssocID="{3F95EFD1-3999-4413-B84D-B76DB130CF4D}" presName="level3hierChild" presStyleCnt="0"/>
      <dgm:spPr/>
    </dgm:pt>
  </dgm:ptLst>
  <dgm:cxnLst>
    <dgm:cxn modelId="{9F7254A4-C024-4DFA-A042-FAC07CB9B6EB}" type="presOf" srcId="{C9D694D8-78DD-41CD-AA6B-74426F438C08}" destId="{FC0F73C1-0820-4A65-8DA1-C50C61D9BF84}" srcOrd="0" destOrd="0" presId="urn:microsoft.com/office/officeart/2008/layout/HorizontalMultiLevelHierarchy"/>
    <dgm:cxn modelId="{6CAB7F14-CB9E-48B6-8712-66519BD07A0C}" type="presOf" srcId="{71708C3B-2103-48AA-BC82-3B2DBC4763A0}" destId="{C4F0EE3F-F10C-410E-9DAC-AA52B34C0F86}" srcOrd="1" destOrd="0" presId="urn:microsoft.com/office/officeart/2008/layout/HorizontalMultiLevelHierarchy"/>
    <dgm:cxn modelId="{64C85D28-9E97-4051-999E-E3080D7DB9C0}" srcId="{11CAFF8D-A89E-4F0F-A64E-BAD755A0A656}" destId="{86DC7150-C9B6-4DA7-A2F8-74B3B86761D6}" srcOrd="0" destOrd="0" parTransId="{2767A227-DDB1-4907-9743-064ACF3561D7}" sibTransId="{DEB4A67E-01CD-4304-997A-52974E62C632}"/>
    <dgm:cxn modelId="{74C9B7A9-80B8-40B8-9CD4-E125A0D4D7F5}" type="presOf" srcId="{38524657-D862-4307-BB0E-102C81998C2D}" destId="{48333F62-493A-4DA2-B79D-BD407FDCD873}" srcOrd="0" destOrd="0" presId="urn:microsoft.com/office/officeart/2008/layout/HorizontalMultiLevelHierarchy"/>
    <dgm:cxn modelId="{1F3B1371-2B62-4094-B539-862C7B63DAE1}" type="presOf" srcId="{1A505E81-EB5E-47CA-82C7-04757D8ABEB7}" destId="{0E9190B9-0387-429A-95BC-1F2A5AFBFB6F}" srcOrd="0" destOrd="0" presId="urn:microsoft.com/office/officeart/2008/layout/HorizontalMultiLevelHierarchy"/>
    <dgm:cxn modelId="{F750EAA4-2ADD-4041-B58A-D17002FCA488}" type="presOf" srcId="{FF8D9FE9-3DFE-46E0-BCD8-83BACDBA5984}" destId="{F151411A-2733-4958-A768-B262F8CD3F4C}" srcOrd="0" destOrd="0" presId="urn:microsoft.com/office/officeart/2008/layout/HorizontalMultiLevelHierarchy"/>
    <dgm:cxn modelId="{27D5A2E1-2862-4F9C-BCE4-988067F2E61A}" type="presOf" srcId="{8E3A113F-B865-4974-8C03-9D1CB33900D9}" destId="{B4C85BB9-B4D7-4F96-9D26-BB0AD48869CE}" srcOrd="1" destOrd="0" presId="urn:microsoft.com/office/officeart/2008/layout/HorizontalMultiLevelHierarchy"/>
    <dgm:cxn modelId="{0555A9F1-41F8-4661-91A5-F245EE320446}" type="presOf" srcId="{86DC7150-C9B6-4DA7-A2F8-74B3B86761D6}" destId="{24D4677D-3DED-4079-A444-6EB188A48237}" srcOrd="0" destOrd="0" presId="urn:microsoft.com/office/officeart/2008/layout/HorizontalMultiLevelHierarchy"/>
    <dgm:cxn modelId="{40BB7EDB-377D-4ECB-8784-A232FBE3A3A2}" srcId="{11CAFF8D-A89E-4F0F-A64E-BAD755A0A656}" destId="{67378719-462F-4129-8FB4-D738184EF61D}" srcOrd="4" destOrd="0" parTransId="{8E3A113F-B865-4974-8C03-9D1CB33900D9}" sibTransId="{DB1DA8F8-2F9D-47B4-B2BA-9F83A4086DEE}"/>
    <dgm:cxn modelId="{39F6E1B0-558A-4093-82EF-4F25E0D550F8}" srcId="{11CAFF8D-A89E-4F0F-A64E-BAD755A0A656}" destId="{286DD90A-988A-4E04-A05C-1555B190CE8C}" srcOrd="2" destOrd="0" parTransId="{445AE0A8-261E-4F41-B8E5-DCB5A9D41A5C}" sibTransId="{608C9001-9578-44A3-B3AA-7083DC5009D8}"/>
    <dgm:cxn modelId="{9F9FA567-DCD9-4302-86E8-D0AB4302138D}" type="presOf" srcId="{445AE0A8-261E-4F41-B8E5-DCB5A9D41A5C}" destId="{A598338A-0CCA-4768-A850-13CFF17D68D2}" srcOrd="1" destOrd="0" presId="urn:microsoft.com/office/officeart/2008/layout/HorizontalMultiLevelHierarchy"/>
    <dgm:cxn modelId="{E462D803-FD12-4C07-A76E-D42B51BDE3D3}" type="presOf" srcId="{445AE0A8-261E-4F41-B8E5-DCB5A9D41A5C}" destId="{A14F6CAC-CDC7-4EE4-93CB-8D3D2E0BBFB3}" srcOrd="0" destOrd="0" presId="urn:microsoft.com/office/officeart/2008/layout/HorizontalMultiLevelHierarchy"/>
    <dgm:cxn modelId="{3497703C-6308-47B2-AC8D-05AB6B90123D}" srcId="{11CAFF8D-A89E-4F0F-A64E-BAD755A0A656}" destId="{1A505E81-EB5E-47CA-82C7-04757D8ABEB7}" srcOrd="5" destOrd="0" parTransId="{6C4BD1E9-B9F4-4A2B-ACBF-E57BA2EFB4BE}" sibTransId="{96F1D310-ED95-4170-8C17-D1750808017F}"/>
    <dgm:cxn modelId="{CEFA6607-2ED5-4082-899F-B404EF160DE1}" type="presOf" srcId="{2767A227-DDB1-4907-9743-064ACF3561D7}" destId="{2CA713AA-7234-4A04-931A-3A927968E4FD}" srcOrd="1" destOrd="0" presId="urn:microsoft.com/office/officeart/2008/layout/HorizontalMultiLevelHierarchy"/>
    <dgm:cxn modelId="{F10499FA-7FFE-4E9A-AD50-1B047510D8A3}" type="presOf" srcId="{C9D694D8-78DD-41CD-AA6B-74426F438C08}" destId="{1E0A2D77-A3C5-44F9-BA60-F156FD474144}" srcOrd="1" destOrd="0" presId="urn:microsoft.com/office/officeart/2008/layout/HorizontalMultiLevelHierarchy"/>
    <dgm:cxn modelId="{EF1526DD-7E08-448A-85AF-E2B6389F3B14}" type="presOf" srcId="{2767A227-DDB1-4907-9743-064ACF3561D7}" destId="{8B5EB3A9-A306-456B-A5C3-EB9147149263}" srcOrd="0" destOrd="0" presId="urn:microsoft.com/office/officeart/2008/layout/HorizontalMultiLevelHierarchy"/>
    <dgm:cxn modelId="{D084DDF3-732F-4A39-ABE7-19814489A5E6}" type="presOf" srcId="{67378719-462F-4129-8FB4-D738184EF61D}" destId="{CDBE2899-EF94-4571-87DE-5A5E3E2BE716}" srcOrd="0" destOrd="0" presId="urn:microsoft.com/office/officeart/2008/layout/HorizontalMultiLevelHierarchy"/>
    <dgm:cxn modelId="{FB502E77-2AB2-4CB2-84F4-85DD63A66B11}" type="presOf" srcId="{A22C22FF-1AE1-4D6F-97ED-8FBDE4786A46}" destId="{2F642BE8-E471-49D4-8E12-5C693600AAB8}" srcOrd="0" destOrd="0" presId="urn:microsoft.com/office/officeart/2008/layout/HorizontalMultiLevelHierarchy"/>
    <dgm:cxn modelId="{C49D29F9-2F58-4052-8E9D-9DCDC9474F1A}" type="presOf" srcId="{3F95EFD1-3999-4413-B84D-B76DB130CF4D}" destId="{4288ACE9-821C-4BE0-9F64-45F5EBCE0D7E}" srcOrd="0" destOrd="0" presId="urn:microsoft.com/office/officeart/2008/layout/HorizontalMultiLevelHierarchy"/>
    <dgm:cxn modelId="{D007958B-7CCE-42CA-8852-594F01CD8F70}" srcId="{11CAFF8D-A89E-4F0F-A64E-BAD755A0A656}" destId="{A22C22FF-1AE1-4D6F-97ED-8FBDE4786A46}" srcOrd="1" destOrd="0" parTransId="{C9D694D8-78DD-41CD-AA6B-74426F438C08}" sibTransId="{65407F46-9461-4311-A16B-A108CC446671}"/>
    <dgm:cxn modelId="{719CE4F3-A623-4889-BDED-5D6D6FAD8B33}" type="presOf" srcId="{286DD90A-988A-4E04-A05C-1555B190CE8C}" destId="{010166EB-6C85-40DC-A5AC-20F4E89675C8}" srcOrd="0" destOrd="0" presId="urn:microsoft.com/office/officeart/2008/layout/HorizontalMultiLevelHierarchy"/>
    <dgm:cxn modelId="{D79DCAE1-65F4-42F3-82F9-E997D61EC918}" type="presOf" srcId="{71708C3B-2103-48AA-BC82-3B2DBC4763A0}" destId="{CC5A4474-244A-4AC3-ADC3-450052CD52BF}" srcOrd="0" destOrd="0" presId="urn:microsoft.com/office/officeart/2008/layout/HorizontalMultiLevelHierarchy"/>
    <dgm:cxn modelId="{CD505DAD-0FB3-42BC-ABF2-F4F18485BCAA}" srcId="{38524657-D862-4307-BB0E-102C81998C2D}" destId="{11CAFF8D-A89E-4F0F-A64E-BAD755A0A656}" srcOrd="0" destOrd="0" parTransId="{5B55487B-439D-4C32-8F59-51437E69A0F2}" sibTransId="{FC1D89F2-FC80-43C5-8D9B-ED0DF4C08AF7}"/>
    <dgm:cxn modelId="{395674F1-DF69-4C2C-BE6A-0CE868227D74}" srcId="{11CAFF8D-A89E-4F0F-A64E-BAD755A0A656}" destId="{FF8D9FE9-3DFE-46E0-BCD8-83BACDBA5984}" srcOrd="3" destOrd="0" parTransId="{71708C3B-2103-48AA-BC82-3B2DBC4763A0}" sibTransId="{E3F46372-3498-4F36-BDB1-92351BD6A9AD}"/>
    <dgm:cxn modelId="{B4270742-AC24-4768-9868-5AB2B6E02E77}" type="presOf" srcId="{CC2F34D5-38ED-495D-806C-B7E912F7AF37}" destId="{518BAAE9-C699-44AF-B2A7-C877A25FC416}" srcOrd="0" destOrd="0" presId="urn:microsoft.com/office/officeart/2008/layout/HorizontalMultiLevelHierarchy"/>
    <dgm:cxn modelId="{1B20C954-C544-4A34-835C-5D66E95C6537}" type="presOf" srcId="{8E3A113F-B865-4974-8C03-9D1CB33900D9}" destId="{0827F55F-37D8-4B5A-95EC-24992265863B}" srcOrd="0" destOrd="0" presId="urn:microsoft.com/office/officeart/2008/layout/HorizontalMultiLevelHierarchy"/>
    <dgm:cxn modelId="{0DE2A139-514F-4570-8C13-AF941A3ACFA9}" type="presOf" srcId="{11CAFF8D-A89E-4F0F-A64E-BAD755A0A656}" destId="{9CCC42FF-59AE-40FC-9A2D-32EDFDCC86F8}" srcOrd="0" destOrd="0" presId="urn:microsoft.com/office/officeart/2008/layout/HorizontalMultiLevelHierarchy"/>
    <dgm:cxn modelId="{C7A75B59-BBFE-411F-9E66-959B8F6C26C7}" srcId="{11CAFF8D-A89E-4F0F-A64E-BAD755A0A656}" destId="{3F95EFD1-3999-4413-B84D-B76DB130CF4D}" srcOrd="6" destOrd="0" parTransId="{CC2F34D5-38ED-495D-806C-B7E912F7AF37}" sibTransId="{8D54A9FE-460C-40DF-A94F-D211CF05531F}"/>
    <dgm:cxn modelId="{AC76351F-2BA9-43A6-A935-859557A58D7F}" type="presOf" srcId="{6C4BD1E9-B9F4-4A2B-ACBF-E57BA2EFB4BE}" destId="{8F74CFC9-C3E8-4A59-A312-DC493E3B50CD}" srcOrd="0" destOrd="0" presId="urn:microsoft.com/office/officeart/2008/layout/HorizontalMultiLevelHierarchy"/>
    <dgm:cxn modelId="{5A3B1A4E-D4DF-4757-832A-12644508E38A}" type="presOf" srcId="{CC2F34D5-38ED-495D-806C-B7E912F7AF37}" destId="{306538B1-CD3F-4CF2-9D2A-108727943F3F}" srcOrd="1" destOrd="0" presId="urn:microsoft.com/office/officeart/2008/layout/HorizontalMultiLevelHierarchy"/>
    <dgm:cxn modelId="{B205B158-6AE3-4A14-AAB8-CC8A334258F1}" type="presOf" srcId="{6C4BD1E9-B9F4-4A2B-ACBF-E57BA2EFB4BE}" destId="{431B804B-A484-41D2-A220-8FEEA5C3E54B}" srcOrd="1" destOrd="0" presId="urn:microsoft.com/office/officeart/2008/layout/HorizontalMultiLevelHierarchy"/>
    <dgm:cxn modelId="{D4E4E372-973C-433C-8037-E7326248F72F}" type="presParOf" srcId="{48333F62-493A-4DA2-B79D-BD407FDCD873}" destId="{3A58CF6E-4606-4F8C-BC63-520DC9C3AB27}" srcOrd="0" destOrd="0" presId="urn:microsoft.com/office/officeart/2008/layout/HorizontalMultiLevelHierarchy"/>
    <dgm:cxn modelId="{86719745-7D5D-4209-A72F-AF72019EDDC9}" type="presParOf" srcId="{3A58CF6E-4606-4F8C-BC63-520DC9C3AB27}" destId="{9CCC42FF-59AE-40FC-9A2D-32EDFDCC86F8}" srcOrd="0" destOrd="0" presId="urn:microsoft.com/office/officeart/2008/layout/HorizontalMultiLevelHierarchy"/>
    <dgm:cxn modelId="{43304BDC-CA17-44A3-A60C-505D437BB6CF}" type="presParOf" srcId="{3A58CF6E-4606-4F8C-BC63-520DC9C3AB27}" destId="{727EF872-67C0-4FC9-BD6D-9BEA7D370D02}" srcOrd="1" destOrd="0" presId="urn:microsoft.com/office/officeart/2008/layout/HorizontalMultiLevelHierarchy"/>
    <dgm:cxn modelId="{820AD4AB-5F97-48DD-9B3C-F31E2AF291E4}" type="presParOf" srcId="{727EF872-67C0-4FC9-BD6D-9BEA7D370D02}" destId="{8B5EB3A9-A306-456B-A5C3-EB9147149263}" srcOrd="0" destOrd="0" presId="urn:microsoft.com/office/officeart/2008/layout/HorizontalMultiLevelHierarchy"/>
    <dgm:cxn modelId="{21BF1660-9F1F-49C4-9248-43630E35D261}" type="presParOf" srcId="{8B5EB3A9-A306-456B-A5C3-EB9147149263}" destId="{2CA713AA-7234-4A04-931A-3A927968E4FD}" srcOrd="0" destOrd="0" presId="urn:microsoft.com/office/officeart/2008/layout/HorizontalMultiLevelHierarchy"/>
    <dgm:cxn modelId="{C889CD41-8DEC-4D57-B96D-47B96C271568}" type="presParOf" srcId="{727EF872-67C0-4FC9-BD6D-9BEA7D370D02}" destId="{06F77B72-9DAB-497C-8A6D-8579094D79C3}" srcOrd="1" destOrd="0" presId="urn:microsoft.com/office/officeart/2008/layout/HorizontalMultiLevelHierarchy"/>
    <dgm:cxn modelId="{5FA5E1AB-D69F-4937-BAB6-2EDE4B854DFD}" type="presParOf" srcId="{06F77B72-9DAB-497C-8A6D-8579094D79C3}" destId="{24D4677D-3DED-4079-A444-6EB188A48237}" srcOrd="0" destOrd="0" presId="urn:microsoft.com/office/officeart/2008/layout/HorizontalMultiLevelHierarchy"/>
    <dgm:cxn modelId="{7CC2B078-4088-448E-952A-5E95C3CE9304}" type="presParOf" srcId="{06F77B72-9DAB-497C-8A6D-8579094D79C3}" destId="{67D52217-66AB-4FC3-815A-D73C0481CD8F}" srcOrd="1" destOrd="0" presId="urn:microsoft.com/office/officeart/2008/layout/HorizontalMultiLevelHierarchy"/>
    <dgm:cxn modelId="{9DD744F5-FA3D-4F3C-9559-102E71EA4F52}" type="presParOf" srcId="{727EF872-67C0-4FC9-BD6D-9BEA7D370D02}" destId="{FC0F73C1-0820-4A65-8DA1-C50C61D9BF84}" srcOrd="2" destOrd="0" presId="urn:microsoft.com/office/officeart/2008/layout/HorizontalMultiLevelHierarchy"/>
    <dgm:cxn modelId="{F65AC9DD-46DA-44C2-8F6D-08705820B081}" type="presParOf" srcId="{FC0F73C1-0820-4A65-8DA1-C50C61D9BF84}" destId="{1E0A2D77-A3C5-44F9-BA60-F156FD474144}" srcOrd="0" destOrd="0" presId="urn:microsoft.com/office/officeart/2008/layout/HorizontalMultiLevelHierarchy"/>
    <dgm:cxn modelId="{F94CB0E6-8D3E-492E-B280-1956E5737F44}" type="presParOf" srcId="{727EF872-67C0-4FC9-BD6D-9BEA7D370D02}" destId="{B4AD5D85-8930-469F-80C6-7E460D48AB8D}" srcOrd="3" destOrd="0" presId="urn:microsoft.com/office/officeart/2008/layout/HorizontalMultiLevelHierarchy"/>
    <dgm:cxn modelId="{BE97E76D-BDC1-4821-B56E-F898DD3E97A1}" type="presParOf" srcId="{B4AD5D85-8930-469F-80C6-7E460D48AB8D}" destId="{2F642BE8-E471-49D4-8E12-5C693600AAB8}" srcOrd="0" destOrd="0" presId="urn:microsoft.com/office/officeart/2008/layout/HorizontalMultiLevelHierarchy"/>
    <dgm:cxn modelId="{A70AE6CA-5732-42FB-BDCD-B6F16DF1F98C}" type="presParOf" srcId="{B4AD5D85-8930-469F-80C6-7E460D48AB8D}" destId="{03C47935-FA95-4C5C-9E3C-742D568B497C}" srcOrd="1" destOrd="0" presId="urn:microsoft.com/office/officeart/2008/layout/HorizontalMultiLevelHierarchy"/>
    <dgm:cxn modelId="{9DB93B2A-9D1F-413D-9A0E-3AEBEFB7DA46}" type="presParOf" srcId="{727EF872-67C0-4FC9-BD6D-9BEA7D370D02}" destId="{A14F6CAC-CDC7-4EE4-93CB-8D3D2E0BBFB3}" srcOrd="4" destOrd="0" presId="urn:microsoft.com/office/officeart/2008/layout/HorizontalMultiLevelHierarchy"/>
    <dgm:cxn modelId="{11114260-1B95-4613-A8D2-CCE45F65122C}" type="presParOf" srcId="{A14F6CAC-CDC7-4EE4-93CB-8D3D2E0BBFB3}" destId="{A598338A-0CCA-4768-A850-13CFF17D68D2}" srcOrd="0" destOrd="0" presId="urn:microsoft.com/office/officeart/2008/layout/HorizontalMultiLevelHierarchy"/>
    <dgm:cxn modelId="{4649BB0B-3F05-421C-A2C9-BAEF83773DC3}" type="presParOf" srcId="{727EF872-67C0-4FC9-BD6D-9BEA7D370D02}" destId="{3A625C9B-F8C9-4A2B-A71E-32E85DD094B2}" srcOrd="5" destOrd="0" presId="urn:microsoft.com/office/officeart/2008/layout/HorizontalMultiLevelHierarchy"/>
    <dgm:cxn modelId="{A9260781-57DA-4231-A997-A77BF9D674B9}" type="presParOf" srcId="{3A625C9B-F8C9-4A2B-A71E-32E85DD094B2}" destId="{010166EB-6C85-40DC-A5AC-20F4E89675C8}" srcOrd="0" destOrd="0" presId="urn:microsoft.com/office/officeart/2008/layout/HorizontalMultiLevelHierarchy"/>
    <dgm:cxn modelId="{5D15D8B7-B574-40C1-80A2-AD45B4189310}" type="presParOf" srcId="{3A625C9B-F8C9-4A2B-A71E-32E85DD094B2}" destId="{7A8EDD45-9820-4B7D-BE55-C598F1E42F81}" srcOrd="1" destOrd="0" presId="urn:microsoft.com/office/officeart/2008/layout/HorizontalMultiLevelHierarchy"/>
    <dgm:cxn modelId="{1DD80DFD-3EFE-4E75-B795-4244D478DC2F}" type="presParOf" srcId="{727EF872-67C0-4FC9-BD6D-9BEA7D370D02}" destId="{CC5A4474-244A-4AC3-ADC3-450052CD52BF}" srcOrd="6" destOrd="0" presId="urn:microsoft.com/office/officeart/2008/layout/HorizontalMultiLevelHierarchy"/>
    <dgm:cxn modelId="{DE7C21B4-A689-460B-9460-DEB9A68486C8}" type="presParOf" srcId="{CC5A4474-244A-4AC3-ADC3-450052CD52BF}" destId="{C4F0EE3F-F10C-410E-9DAC-AA52B34C0F86}" srcOrd="0" destOrd="0" presId="urn:microsoft.com/office/officeart/2008/layout/HorizontalMultiLevelHierarchy"/>
    <dgm:cxn modelId="{ACFDDF68-34DF-4474-9575-49F04DA896F2}" type="presParOf" srcId="{727EF872-67C0-4FC9-BD6D-9BEA7D370D02}" destId="{4E316932-55EA-4B04-9FEE-26402741FFAF}" srcOrd="7" destOrd="0" presId="urn:microsoft.com/office/officeart/2008/layout/HorizontalMultiLevelHierarchy"/>
    <dgm:cxn modelId="{8FAF709C-2F7F-4682-B192-7C4F61C7E710}" type="presParOf" srcId="{4E316932-55EA-4B04-9FEE-26402741FFAF}" destId="{F151411A-2733-4958-A768-B262F8CD3F4C}" srcOrd="0" destOrd="0" presId="urn:microsoft.com/office/officeart/2008/layout/HorizontalMultiLevelHierarchy"/>
    <dgm:cxn modelId="{4C0C39A6-3C36-4154-98C1-270E02D2C961}" type="presParOf" srcId="{4E316932-55EA-4B04-9FEE-26402741FFAF}" destId="{4567C2AB-34E6-4CB9-9979-E0CC368475B0}" srcOrd="1" destOrd="0" presId="urn:microsoft.com/office/officeart/2008/layout/HorizontalMultiLevelHierarchy"/>
    <dgm:cxn modelId="{2A930B90-AB1E-4BFA-A25B-97ED388BA732}" type="presParOf" srcId="{727EF872-67C0-4FC9-BD6D-9BEA7D370D02}" destId="{0827F55F-37D8-4B5A-95EC-24992265863B}" srcOrd="8" destOrd="0" presId="urn:microsoft.com/office/officeart/2008/layout/HorizontalMultiLevelHierarchy"/>
    <dgm:cxn modelId="{E25BE1C4-B7B7-4411-94FC-815AD1A50378}" type="presParOf" srcId="{0827F55F-37D8-4B5A-95EC-24992265863B}" destId="{B4C85BB9-B4D7-4F96-9D26-BB0AD48869CE}" srcOrd="0" destOrd="0" presId="urn:microsoft.com/office/officeart/2008/layout/HorizontalMultiLevelHierarchy"/>
    <dgm:cxn modelId="{5A73908F-6D32-4DC3-B457-87D3ED756E39}" type="presParOf" srcId="{727EF872-67C0-4FC9-BD6D-9BEA7D370D02}" destId="{003474A8-7E12-41D4-A4D6-3FB5595D32A5}" srcOrd="9" destOrd="0" presId="urn:microsoft.com/office/officeart/2008/layout/HorizontalMultiLevelHierarchy"/>
    <dgm:cxn modelId="{5B8388F1-8D83-4EFF-BCFA-634247BA9E51}" type="presParOf" srcId="{003474A8-7E12-41D4-A4D6-3FB5595D32A5}" destId="{CDBE2899-EF94-4571-87DE-5A5E3E2BE716}" srcOrd="0" destOrd="0" presId="urn:microsoft.com/office/officeart/2008/layout/HorizontalMultiLevelHierarchy"/>
    <dgm:cxn modelId="{2B266031-1C83-4A84-A8FE-3EDE88FD4519}" type="presParOf" srcId="{003474A8-7E12-41D4-A4D6-3FB5595D32A5}" destId="{AC8D8816-0B8E-47D5-8951-295C03197D98}" srcOrd="1" destOrd="0" presId="urn:microsoft.com/office/officeart/2008/layout/HorizontalMultiLevelHierarchy"/>
    <dgm:cxn modelId="{1A982B21-EB0A-4DE0-A54A-EE305D46E0FD}" type="presParOf" srcId="{727EF872-67C0-4FC9-BD6D-9BEA7D370D02}" destId="{8F74CFC9-C3E8-4A59-A312-DC493E3B50CD}" srcOrd="10" destOrd="0" presId="urn:microsoft.com/office/officeart/2008/layout/HorizontalMultiLevelHierarchy"/>
    <dgm:cxn modelId="{0050D046-5FD3-4AA8-8702-91733E004779}" type="presParOf" srcId="{8F74CFC9-C3E8-4A59-A312-DC493E3B50CD}" destId="{431B804B-A484-41D2-A220-8FEEA5C3E54B}" srcOrd="0" destOrd="0" presId="urn:microsoft.com/office/officeart/2008/layout/HorizontalMultiLevelHierarchy"/>
    <dgm:cxn modelId="{D5B6243B-98CB-4704-A705-AFEB2B789194}" type="presParOf" srcId="{727EF872-67C0-4FC9-BD6D-9BEA7D370D02}" destId="{B1866B8E-48D2-47EB-BA5C-D3A3491EC0F0}" srcOrd="11" destOrd="0" presId="urn:microsoft.com/office/officeart/2008/layout/HorizontalMultiLevelHierarchy"/>
    <dgm:cxn modelId="{E2820A89-6F62-4AC7-8434-A2C69ECDA699}" type="presParOf" srcId="{B1866B8E-48D2-47EB-BA5C-D3A3491EC0F0}" destId="{0E9190B9-0387-429A-95BC-1F2A5AFBFB6F}" srcOrd="0" destOrd="0" presId="urn:microsoft.com/office/officeart/2008/layout/HorizontalMultiLevelHierarchy"/>
    <dgm:cxn modelId="{D257528B-0E49-41BC-9DE2-D95E92F5CF08}" type="presParOf" srcId="{B1866B8E-48D2-47EB-BA5C-D3A3491EC0F0}" destId="{17D86216-EEEF-4781-BF4C-3BC71D21FD84}" srcOrd="1" destOrd="0" presId="urn:microsoft.com/office/officeart/2008/layout/HorizontalMultiLevelHierarchy"/>
    <dgm:cxn modelId="{D077F15F-8AD9-4291-A52A-54C23D972AE5}" type="presParOf" srcId="{727EF872-67C0-4FC9-BD6D-9BEA7D370D02}" destId="{518BAAE9-C699-44AF-B2A7-C877A25FC416}" srcOrd="12" destOrd="0" presId="urn:microsoft.com/office/officeart/2008/layout/HorizontalMultiLevelHierarchy"/>
    <dgm:cxn modelId="{DD3B726D-F13E-4B7D-B37F-B9FF2EEFE8C9}" type="presParOf" srcId="{518BAAE9-C699-44AF-B2A7-C877A25FC416}" destId="{306538B1-CD3F-4CF2-9D2A-108727943F3F}" srcOrd="0" destOrd="0" presId="urn:microsoft.com/office/officeart/2008/layout/HorizontalMultiLevelHierarchy"/>
    <dgm:cxn modelId="{7FA99AB2-50CB-4B6E-A1D7-9E1F44A9CD31}" type="presParOf" srcId="{727EF872-67C0-4FC9-BD6D-9BEA7D370D02}" destId="{A1DE51DA-8311-403F-8912-43F0336F34B4}" srcOrd="13" destOrd="0" presId="urn:microsoft.com/office/officeart/2008/layout/HorizontalMultiLevelHierarchy"/>
    <dgm:cxn modelId="{A5F2F1D4-C25D-44AF-9177-31BBA4E49C26}" type="presParOf" srcId="{A1DE51DA-8311-403F-8912-43F0336F34B4}" destId="{4288ACE9-821C-4BE0-9F64-45F5EBCE0D7E}" srcOrd="0" destOrd="0" presId="urn:microsoft.com/office/officeart/2008/layout/HorizontalMultiLevelHierarchy"/>
    <dgm:cxn modelId="{3ED9B914-3C4A-4329-B8CA-E1CFFDC0C146}" type="presParOf" srcId="{A1DE51DA-8311-403F-8912-43F0336F34B4}" destId="{A3E89EA9-EEDC-430A-90CF-C734CE7CB030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8BAAE9-C699-44AF-B2A7-C877A25FC416}">
      <dsp:nvSpPr>
        <dsp:cNvPr id="0" name=""/>
        <dsp:cNvSpPr/>
      </dsp:nvSpPr>
      <dsp:spPr>
        <a:xfrm>
          <a:off x="2346184" y="2032000"/>
          <a:ext cx="313617" cy="17927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6808" y="0"/>
              </a:lnTo>
              <a:lnTo>
                <a:pt x="156808" y="1792783"/>
              </a:lnTo>
              <a:lnTo>
                <a:pt x="313617" y="1792783"/>
              </a:lnTo>
            </a:path>
          </a:pathLst>
        </a:custGeom>
        <a:noFill/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457493" y="2882891"/>
        <a:ext cx="91000" cy="91000"/>
      </dsp:txXfrm>
    </dsp:sp>
    <dsp:sp modelId="{8F74CFC9-C3E8-4A59-A312-DC493E3B50CD}">
      <dsp:nvSpPr>
        <dsp:cNvPr id="0" name=""/>
        <dsp:cNvSpPr/>
      </dsp:nvSpPr>
      <dsp:spPr>
        <a:xfrm>
          <a:off x="2346184" y="2032000"/>
          <a:ext cx="313617" cy="1195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6808" y="0"/>
              </a:lnTo>
              <a:lnTo>
                <a:pt x="156808" y="1195189"/>
              </a:lnTo>
              <a:lnTo>
                <a:pt x="313617" y="1195189"/>
              </a:lnTo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472102" y="2598703"/>
        <a:ext cx="61782" cy="61782"/>
      </dsp:txXfrm>
    </dsp:sp>
    <dsp:sp modelId="{0827F55F-37D8-4B5A-95EC-24992265863B}">
      <dsp:nvSpPr>
        <dsp:cNvPr id="0" name=""/>
        <dsp:cNvSpPr/>
      </dsp:nvSpPr>
      <dsp:spPr>
        <a:xfrm>
          <a:off x="2346184" y="2032000"/>
          <a:ext cx="313617" cy="5975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6808" y="0"/>
              </a:lnTo>
              <a:lnTo>
                <a:pt x="156808" y="597594"/>
              </a:lnTo>
              <a:lnTo>
                <a:pt x="313617" y="597594"/>
              </a:lnTo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486121" y="2313925"/>
        <a:ext cx="33744" cy="33744"/>
      </dsp:txXfrm>
    </dsp:sp>
    <dsp:sp modelId="{CC5A4474-244A-4AC3-ADC3-450052CD52BF}">
      <dsp:nvSpPr>
        <dsp:cNvPr id="0" name=""/>
        <dsp:cNvSpPr/>
      </dsp:nvSpPr>
      <dsp:spPr>
        <a:xfrm>
          <a:off x="2346184" y="1986280"/>
          <a:ext cx="31361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13617" y="45720"/>
              </a:lnTo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495153" y="2024159"/>
        <a:ext cx="15680" cy="15680"/>
      </dsp:txXfrm>
    </dsp:sp>
    <dsp:sp modelId="{A14F6CAC-CDC7-4EE4-93CB-8D3D2E0BBFB3}">
      <dsp:nvSpPr>
        <dsp:cNvPr id="0" name=""/>
        <dsp:cNvSpPr/>
      </dsp:nvSpPr>
      <dsp:spPr>
        <a:xfrm>
          <a:off x="2346184" y="1434405"/>
          <a:ext cx="313617" cy="597594"/>
        </a:xfrm>
        <a:custGeom>
          <a:avLst/>
          <a:gdLst/>
          <a:ahLst/>
          <a:cxnLst/>
          <a:rect l="0" t="0" r="0" b="0"/>
          <a:pathLst>
            <a:path>
              <a:moveTo>
                <a:pt x="0" y="597594"/>
              </a:moveTo>
              <a:lnTo>
                <a:pt x="156808" y="597594"/>
              </a:lnTo>
              <a:lnTo>
                <a:pt x="156808" y="0"/>
              </a:lnTo>
              <a:lnTo>
                <a:pt x="313617" y="0"/>
              </a:lnTo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486121" y="1716330"/>
        <a:ext cx="33744" cy="33744"/>
      </dsp:txXfrm>
    </dsp:sp>
    <dsp:sp modelId="{FC0F73C1-0820-4A65-8DA1-C50C61D9BF84}">
      <dsp:nvSpPr>
        <dsp:cNvPr id="0" name=""/>
        <dsp:cNvSpPr/>
      </dsp:nvSpPr>
      <dsp:spPr>
        <a:xfrm>
          <a:off x="2346184" y="836810"/>
          <a:ext cx="313617" cy="1195189"/>
        </a:xfrm>
        <a:custGeom>
          <a:avLst/>
          <a:gdLst/>
          <a:ahLst/>
          <a:cxnLst/>
          <a:rect l="0" t="0" r="0" b="0"/>
          <a:pathLst>
            <a:path>
              <a:moveTo>
                <a:pt x="0" y="1195189"/>
              </a:moveTo>
              <a:lnTo>
                <a:pt x="156808" y="1195189"/>
              </a:lnTo>
              <a:lnTo>
                <a:pt x="156808" y="0"/>
              </a:lnTo>
              <a:lnTo>
                <a:pt x="313617" y="0"/>
              </a:lnTo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472102" y="1403514"/>
        <a:ext cx="61782" cy="61782"/>
      </dsp:txXfrm>
    </dsp:sp>
    <dsp:sp modelId="{8B5EB3A9-A306-456B-A5C3-EB9147149263}">
      <dsp:nvSpPr>
        <dsp:cNvPr id="0" name=""/>
        <dsp:cNvSpPr/>
      </dsp:nvSpPr>
      <dsp:spPr>
        <a:xfrm>
          <a:off x="2346184" y="239216"/>
          <a:ext cx="313617" cy="1792783"/>
        </a:xfrm>
        <a:custGeom>
          <a:avLst/>
          <a:gdLst/>
          <a:ahLst/>
          <a:cxnLst/>
          <a:rect l="0" t="0" r="0" b="0"/>
          <a:pathLst>
            <a:path>
              <a:moveTo>
                <a:pt x="0" y="1792783"/>
              </a:moveTo>
              <a:lnTo>
                <a:pt x="156808" y="1792783"/>
              </a:lnTo>
              <a:lnTo>
                <a:pt x="156808" y="0"/>
              </a:lnTo>
              <a:lnTo>
                <a:pt x="313617" y="0"/>
              </a:lnTo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457493" y="1090108"/>
        <a:ext cx="91000" cy="91000"/>
      </dsp:txXfrm>
    </dsp:sp>
    <dsp:sp modelId="{9CCC42FF-59AE-40FC-9A2D-32EDFDCC86F8}">
      <dsp:nvSpPr>
        <dsp:cNvPr id="0" name=""/>
        <dsp:cNvSpPr/>
      </dsp:nvSpPr>
      <dsp:spPr>
        <a:xfrm rot="16200000">
          <a:off x="849053" y="1792962"/>
          <a:ext cx="2516187" cy="478075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Виды пороков</a:t>
          </a:r>
          <a:endParaRPr lang="ru-RU" sz="3100" kern="1200" dirty="0"/>
        </a:p>
      </dsp:txBody>
      <dsp:txXfrm>
        <a:off x="849053" y="1792962"/>
        <a:ext cx="2516187" cy="478075"/>
      </dsp:txXfrm>
    </dsp:sp>
    <dsp:sp modelId="{24D4677D-3DED-4079-A444-6EB188A48237}">
      <dsp:nvSpPr>
        <dsp:cNvPr id="0" name=""/>
        <dsp:cNvSpPr/>
      </dsp:nvSpPr>
      <dsp:spPr>
        <a:xfrm>
          <a:off x="2659802" y="178"/>
          <a:ext cx="1568088" cy="478075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сучки</a:t>
          </a:r>
          <a:endParaRPr lang="ru-RU" sz="2100" kern="1200" dirty="0"/>
        </a:p>
      </dsp:txBody>
      <dsp:txXfrm>
        <a:off x="2659802" y="178"/>
        <a:ext cx="1568088" cy="478075"/>
      </dsp:txXfrm>
    </dsp:sp>
    <dsp:sp modelId="{2F642BE8-E471-49D4-8E12-5C693600AAB8}">
      <dsp:nvSpPr>
        <dsp:cNvPr id="0" name=""/>
        <dsp:cNvSpPr/>
      </dsp:nvSpPr>
      <dsp:spPr>
        <a:xfrm>
          <a:off x="2659802" y="597773"/>
          <a:ext cx="1568088" cy="478075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трещины</a:t>
          </a:r>
          <a:endParaRPr lang="ru-RU" sz="2100" kern="1200" dirty="0"/>
        </a:p>
      </dsp:txBody>
      <dsp:txXfrm>
        <a:off x="2659802" y="597773"/>
        <a:ext cx="1568088" cy="478075"/>
      </dsp:txXfrm>
    </dsp:sp>
    <dsp:sp modelId="{010166EB-6C85-40DC-A5AC-20F4E89675C8}">
      <dsp:nvSpPr>
        <dsp:cNvPr id="0" name=""/>
        <dsp:cNvSpPr/>
      </dsp:nvSpPr>
      <dsp:spPr>
        <a:xfrm>
          <a:off x="2659802" y="1195367"/>
          <a:ext cx="1568088" cy="478075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косослой</a:t>
          </a:r>
          <a:endParaRPr lang="ru-RU" sz="2100" kern="1200" dirty="0"/>
        </a:p>
      </dsp:txBody>
      <dsp:txXfrm>
        <a:off x="2659802" y="1195367"/>
        <a:ext cx="1568088" cy="478075"/>
      </dsp:txXfrm>
    </dsp:sp>
    <dsp:sp modelId="{F151411A-2733-4958-A768-B262F8CD3F4C}">
      <dsp:nvSpPr>
        <dsp:cNvPr id="0" name=""/>
        <dsp:cNvSpPr/>
      </dsp:nvSpPr>
      <dsp:spPr>
        <a:xfrm>
          <a:off x="2659802" y="1792962"/>
          <a:ext cx="1568088" cy="478075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свилеватость</a:t>
          </a:r>
          <a:endParaRPr lang="ru-RU" sz="2100" kern="1200" dirty="0"/>
        </a:p>
      </dsp:txBody>
      <dsp:txXfrm>
        <a:off x="2659802" y="1792962"/>
        <a:ext cx="1568088" cy="478075"/>
      </dsp:txXfrm>
    </dsp:sp>
    <dsp:sp modelId="{CDBE2899-EF94-4571-87DE-5A5E3E2BE716}">
      <dsp:nvSpPr>
        <dsp:cNvPr id="0" name=""/>
        <dsp:cNvSpPr/>
      </dsp:nvSpPr>
      <dsp:spPr>
        <a:xfrm>
          <a:off x="2659802" y="2390556"/>
          <a:ext cx="1568088" cy="478075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рак</a:t>
          </a:r>
          <a:endParaRPr lang="ru-RU" sz="2100" kern="1200" dirty="0"/>
        </a:p>
      </dsp:txBody>
      <dsp:txXfrm>
        <a:off x="2659802" y="2390556"/>
        <a:ext cx="1568088" cy="478075"/>
      </dsp:txXfrm>
    </dsp:sp>
    <dsp:sp modelId="{0E9190B9-0387-429A-95BC-1F2A5AFBFB6F}">
      <dsp:nvSpPr>
        <dsp:cNvPr id="0" name=""/>
        <dsp:cNvSpPr/>
      </dsp:nvSpPr>
      <dsp:spPr>
        <a:xfrm>
          <a:off x="2659802" y="2988151"/>
          <a:ext cx="1568088" cy="478075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гниль</a:t>
          </a:r>
          <a:endParaRPr lang="ru-RU" sz="2100" kern="1200" dirty="0"/>
        </a:p>
      </dsp:txBody>
      <dsp:txXfrm>
        <a:off x="2659802" y="2988151"/>
        <a:ext cx="1568088" cy="478075"/>
      </dsp:txXfrm>
    </dsp:sp>
    <dsp:sp modelId="{4288ACE9-821C-4BE0-9F64-45F5EBCE0D7E}">
      <dsp:nvSpPr>
        <dsp:cNvPr id="0" name=""/>
        <dsp:cNvSpPr/>
      </dsp:nvSpPr>
      <dsp:spPr>
        <a:xfrm>
          <a:off x="2659802" y="3585745"/>
          <a:ext cx="1568088" cy="478075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червоточина</a:t>
          </a:r>
          <a:endParaRPr lang="ru-RU" sz="2100" kern="1200" dirty="0"/>
        </a:p>
      </dsp:txBody>
      <dsp:txXfrm>
        <a:off x="2659802" y="3585745"/>
        <a:ext cx="1568088" cy="4780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772816"/>
            <a:ext cx="7484368" cy="1470025"/>
          </a:xfrm>
        </p:spPr>
        <p:txBody>
          <a:bodyPr/>
          <a:lstStyle>
            <a:lvl1pPr>
              <a:defRPr b="1">
                <a:solidFill>
                  <a:schemeClr val="bg2">
                    <a:lumMod val="10000"/>
                  </a:schemeClr>
                </a:solidFill>
                <a:latin typeface="Century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328498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2">
                    <a:lumMod val="25000"/>
                  </a:schemeClr>
                </a:solidFill>
                <a:latin typeface="Century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6D574-CD7D-44C5-91A5-FF1E2FE8E58F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628CD-A4D7-443E-A79F-66D20D25FA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9739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FEB9B-6574-4906-A623-23F8FA68B51D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11212-F316-4E25-B2B3-2D3E9DF01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71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F458D-B0AD-4776-A920-BEA83C2A90DA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24043-4905-4328-92A2-CA60976611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1961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3E77A-779B-4D2F-BFFC-9A78FEA7219A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F54FD-2699-41C7-BB7B-A503E1377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7179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9FE6-314A-4482-A6E0-FA6BD7732C6A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F3F35-F832-4C5C-89B3-AD2A071868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8507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CA0DF-E840-44A7-B06A-0E50D302A7AC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EE105-9B4C-46DA-8014-EE5CF3FC47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8661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1E63F-1D62-4927-B11F-D147D10C23B4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B9589-B1D9-46DE-8A65-26B0D8BFD6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2573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8B32D-4EFC-4509-90EB-20A127EB7E53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2E11B-5695-46FB-8796-C849C2B0C9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7223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650AF-A521-4F7A-A832-872F39D7952D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132AA-2334-4D75-8A92-D4FF3F197B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8964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F50C4-3E1E-4667-ABF4-DF93B364C9EF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B6886-3A71-43D5-BC61-30FAEB4D71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8901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33F18-6965-47B6-8CB9-E432439DE9AE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21A0D-D720-485E-9CF4-F570D2509C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399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75000"/>
              </a:schemeClr>
            </a:gs>
            <a:gs pos="21000">
              <a:schemeClr val="bg2">
                <a:lumMod val="90000"/>
              </a:schemeClr>
            </a:gs>
            <a:gs pos="46000">
              <a:schemeClr val="bg2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34972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619250" y="1600200"/>
            <a:ext cx="706755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301DC3-B367-4598-A38B-8AA3E79987F2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9F5210-BDDD-420B-949F-6E5D7BD75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i="1" kern="1200">
          <a:solidFill>
            <a:srgbClr val="1E1C11"/>
          </a:solidFill>
          <a:latin typeface="Century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entury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entury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entury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entury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entury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547664" y="1556792"/>
            <a:ext cx="7483475" cy="2694583"/>
          </a:xfrm>
        </p:spPr>
        <p:txBody>
          <a:bodyPr/>
          <a:lstStyle/>
          <a:p>
            <a:r>
              <a:rPr lang="ru-RU" dirty="0"/>
              <a:t>Лесная и деревообрабатывающая</a:t>
            </a:r>
            <a:br>
              <a:rPr lang="ru-RU" dirty="0"/>
            </a:br>
            <a:r>
              <a:rPr lang="ru-RU" dirty="0"/>
              <a:t>промышленность.</a:t>
            </a:r>
            <a:br>
              <a:rPr lang="ru-RU" dirty="0"/>
            </a:br>
            <a:r>
              <a:rPr lang="ru-RU" dirty="0" smtClean="0"/>
              <a:t>Пороки </a:t>
            </a:r>
            <a:r>
              <a:rPr lang="ru-RU" dirty="0"/>
              <a:t>древесины</a:t>
            </a:r>
            <a:br>
              <a:rPr lang="ru-RU" dirty="0"/>
            </a:br>
            <a:endParaRPr lang="ru-RU" dirty="0" smtClean="0">
              <a:solidFill>
                <a:srgbClr val="1E1C1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4941168"/>
            <a:ext cx="5536704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/>
              <a:t>Автор разработки: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/>
              <a:t>Иванов К.П.,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/>
              <a:t>учитель технологии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/>
              <a:t>ГБОУ СОШ № 2101 г. Москва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/>
          <a:lstStyle/>
          <a:p>
            <a:r>
              <a:rPr lang="ru-RU" sz="3200" b="1" dirty="0"/>
              <a:t>Основные профессии лесного хозяйства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1484783"/>
            <a:ext cx="64087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/>
              <a:t>лесовод </a:t>
            </a:r>
            <a:r>
              <a:rPr lang="ru-RU" dirty="0"/>
              <a:t>(лесничий, лесник</a:t>
            </a:r>
            <a:r>
              <a:rPr lang="ru-RU" dirty="0" smtClean="0"/>
              <a:t>),</a:t>
            </a:r>
          </a:p>
          <a:p>
            <a:endParaRPr lang="ru-RU" dirty="0" smtClean="0">
              <a:effectLst/>
            </a:endParaRPr>
          </a:p>
          <a:p>
            <a:endParaRPr lang="ru-RU" dirty="0"/>
          </a:p>
          <a:p>
            <a:endParaRPr lang="ru-RU" dirty="0" smtClean="0">
              <a:effectLst/>
            </a:endParaRPr>
          </a:p>
          <a:p>
            <a:endParaRPr lang="ru-RU" dirty="0" smtClean="0">
              <a:effectLst/>
            </a:endParaRPr>
          </a:p>
          <a:p>
            <a:pPr marL="285750" indent="-285750">
              <a:buFontTx/>
              <a:buChar char="-"/>
            </a:pPr>
            <a:r>
              <a:rPr lang="ru-RU" dirty="0" smtClean="0"/>
              <a:t>машинисты </a:t>
            </a:r>
            <a:r>
              <a:rPr lang="ru-RU" dirty="0" err="1"/>
              <a:t>лесоповалочных</a:t>
            </a:r>
            <a:r>
              <a:rPr lang="ru-RU" dirty="0"/>
              <a:t> и лесопосадочных машин</a:t>
            </a:r>
            <a:r>
              <a:rPr lang="ru-RU" dirty="0" smtClean="0"/>
              <a:t>,</a:t>
            </a:r>
          </a:p>
          <a:p>
            <a:endParaRPr lang="ru-RU" dirty="0">
              <a:effectLst/>
            </a:endParaRPr>
          </a:p>
          <a:p>
            <a:endParaRPr lang="ru-RU" dirty="0" smtClean="0"/>
          </a:p>
          <a:p>
            <a:endParaRPr lang="ru-RU" dirty="0">
              <a:effectLst/>
            </a:endParaRPr>
          </a:p>
          <a:p>
            <a:endParaRPr lang="ru-RU" dirty="0" smtClean="0"/>
          </a:p>
          <a:p>
            <a:endParaRPr lang="ru-RU" dirty="0" smtClean="0">
              <a:effectLst/>
            </a:endParaRPr>
          </a:p>
          <a:p>
            <a:pPr marL="285750" indent="-285750">
              <a:buFontTx/>
              <a:buChar char="-"/>
            </a:pPr>
            <a:r>
              <a:rPr lang="ru-RU" dirty="0" err="1" smtClean="0"/>
              <a:t>вздымщик</a:t>
            </a:r>
            <a:r>
              <a:rPr lang="ru-RU" dirty="0" smtClean="0"/>
              <a:t> </a:t>
            </a:r>
            <a:r>
              <a:rPr lang="ru-RU" dirty="0"/>
              <a:t>(сборщик живицы), </a:t>
            </a:r>
            <a:endParaRPr lang="ru-RU" dirty="0" smtClean="0"/>
          </a:p>
          <a:p>
            <a:pPr marL="285750" indent="-285750">
              <a:buFontTx/>
              <a:buChar char="-"/>
            </a:pPr>
            <a:endParaRPr lang="ru-RU" dirty="0">
              <a:effectLst/>
            </a:endParaRPr>
          </a:p>
          <a:p>
            <a:pPr marL="285750" indent="-285750">
              <a:buFontTx/>
              <a:buChar char="-"/>
            </a:pPr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/>
              <a:t>водитель лесопогрузчика, вальщик леса и др.</a:t>
            </a:r>
            <a:endParaRPr lang="ru-RU" dirty="0">
              <a:effectLst/>
            </a:endParaRPr>
          </a:p>
        </p:txBody>
      </p:sp>
      <p:pic>
        <p:nvPicPr>
          <p:cNvPr id="17410" name="Picture 2" descr="http://sibinform.com/images/boss/5/contents/imgs/thumb/22_3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0604" y="1288694"/>
            <a:ext cx="1597033" cy="15970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7412" name="Picture 4" descr="http://st5.stpulscen.ru/images/product/057/733/190_medi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58616" y="3297268"/>
            <a:ext cx="1905000" cy="1266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7414" name="Picture 6" descr="http://jl.kz/pictures/big_45164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865738"/>
            <a:ext cx="1656184" cy="11179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7416" name="Picture 8" descr="http://oprofes.my1.ru/voditel_lesopogruzchika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9550" y="5127175"/>
            <a:ext cx="1757650" cy="12098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675941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/>
          <a:lstStyle/>
          <a:p>
            <a:r>
              <a:rPr lang="ru-RU" sz="3200" b="1" dirty="0" smtClean="0"/>
              <a:t>Лесничества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340768"/>
            <a:ext cx="62464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hangingPunct="1">
              <a:buFont typeface="Arial" pitchFamily="34" charset="0"/>
              <a:buChar char="•"/>
            </a:pPr>
            <a:r>
              <a:rPr lang="ru-RU" altLang="ru-RU" dirty="0" smtClean="0">
                <a:latin typeface="+mn-lt"/>
              </a:rPr>
              <a:t>ведают охраной лесов и их использованием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ru-RU" altLang="ru-RU" dirty="0" smtClean="0">
                <a:latin typeface="+mn-lt"/>
              </a:rPr>
              <a:t>занимаются выращиванием саженцев леса, </a:t>
            </a:r>
            <a:r>
              <a:rPr lang="ru-RU" altLang="ru-RU" dirty="0" err="1" smtClean="0">
                <a:latin typeface="+mn-lt"/>
              </a:rPr>
              <a:t>лесовосстановлением</a:t>
            </a:r>
            <a:r>
              <a:rPr lang="ru-RU" altLang="ru-RU" dirty="0" smtClean="0">
                <a:latin typeface="+mn-lt"/>
              </a:rPr>
              <a:t> и лесоразведением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ru-RU" altLang="ru-RU" dirty="0" smtClean="0">
                <a:latin typeface="+mn-lt"/>
              </a:rPr>
              <a:t>занимаются уходом за лесными культурами и лесом, отводом лесосек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ru-RU" altLang="ru-RU" dirty="0" smtClean="0">
                <a:latin typeface="+mn-lt"/>
                <a:cs typeface="Times New Roman" pitchFamily="18" charset="0"/>
              </a:rPr>
              <a:t>работой лесников руководят лесничие.</a:t>
            </a:r>
            <a:endParaRPr lang="ru-RU" dirty="0">
              <a:latin typeface="+mn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501008"/>
            <a:ext cx="2141461" cy="16420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212976"/>
            <a:ext cx="2213322" cy="1659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38295" y="4437112"/>
            <a:ext cx="1994145" cy="16420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327554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/>
          <a:lstStyle/>
          <a:p>
            <a:r>
              <a:rPr lang="ru-RU" sz="3200" b="1" dirty="0"/>
              <a:t>Деревообрабатывающая промышленность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1484784"/>
            <a:ext cx="54726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занимается производством пиломатериалов, плит, различных изделий из древесины. Здесь работают люди таких профессий, как рамщики, станочники, столяры, плотники и др.</a:t>
            </a:r>
            <a:r>
              <a:rPr lang="ru-RU" b="1" dirty="0"/>
              <a:t> </a:t>
            </a:r>
            <a:endParaRPr lang="ru-RU" dirty="0"/>
          </a:p>
        </p:txBody>
      </p:sp>
      <p:pic>
        <p:nvPicPr>
          <p:cNvPr id="19458" name="Picture 2" descr="http://jrmk.net/im/bb0/75e/f91/ce63c20278583441cbb47e5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780928"/>
            <a:ext cx="2324100" cy="1562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9460" name="Picture 4" descr="http://lesoved.pro/images/middle/222(1)-201x1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068960"/>
            <a:ext cx="1914525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9462" name="Picture 6" descr="http://verstaky.com/wp-content/uploads/images/mesto_stolyar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7354" y="4725143"/>
            <a:ext cx="2190750" cy="1647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9464" name="Picture 8" descr="http://cs622929.vk.me/v622929671/2198a/ptdrs6V0Pyk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872781"/>
            <a:ext cx="1905000" cy="1352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076574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/>
          <a:lstStyle/>
          <a:p>
            <a:r>
              <a:rPr lang="ru-RU" sz="3200" b="1" dirty="0" smtClean="0"/>
              <a:t>Пороки древесины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50128" y="1340768"/>
            <a:ext cx="60304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800000"/>
                </a:solidFill>
              </a:rPr>
              <a:t>Пороками древесины</a:t>
            </a:r>
            <a:r>
              <a:rPr lang="ru-RU" dirty="0" smtClean="0"/>
              <a:t> называют различные отклонения от нормы, существенно изменяющие и понижающие качество древесины, ограничивающие ее использование. </a:t>
            </a: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3792005561"/>
              </p:ext>
            </p:extLst>
          </p:nvPr>
        </p:nvGraphicFramePr>
        <p:xfrm>
          <a:off x="2699792" y="242088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987514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1143000"/>
          </a:xfrm>
        </p:spPr>
        <p:txBody>
          <a:bodyPr/>
          <a:lstStyle/>
          <a:p>
            <a:r>
              <a:rPr lang="ru-RU" sz="3200" b="1" dirty="0" smtClean="0"/>
              <a:t>Сучки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1412776"/>
            <a:ext cx="3911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Tx/>
              <a:buNone/>
            </a:pPr>
            <a:r>
              <a:rPr lang="ru-RU" b="1" dirty="0" smtClean="0"/>
              <a:t>Сучки</a:t>
            </a:r>
            <a:r>
              <a:rPr lang="ru-RU" dirty="0" smtClean="0"/>
              <a:t>- это основание ветвей, выросшие из древесины ствола. Они всегда темнее и прочнее древесины ствола, с кривыми волокнами.</a:t>
            </a:r>
            <a:endParaRPr lang="ru-RU" dirty="0"/>
          </a:p>
        </p:txBody>
      </p:sp>
      <p:pic>
        <p:nvPicPr>
          <p:cNvPr id="20482" name="Picture 2" descr="http://www.wurdeck.ru/upload/Srosh%20suhok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8552" y="1339171"/>
            <a:ext cx="2323952" cy="15493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484" name="Picture 4" descr="http://www.wurdeck.ru/upload/Nesros_suchok_b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14552" y="3444690"/>
            <a:ext cx="2323952" cy="15493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486" name="Picture 6" descr="http://www.wurdeck.ru/upload/Group_suchok_b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37423" y="4365104"/>
            <a:ext cx="2323951" cy="15493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928096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/>
          <a:lstStyle/>
          <a:p>
            <a:r>
              <a:rPr lang="ru-RU" sz="3200" b="1" dirty="0" smtClean="0"/>
              <a:t>Использование древесины с сучками в поделках</a:t>
            </a:r>
            <a:endParaRPr lang="ru-RU" sz="3200" b="1" dirty="0"/>
          </a:p>
        </p:txBody>
      </p:sp>
      <p:pic>
        <p:nvPicPr>
          <p:cNvPr id="22530" name="Picture 2" descr="http://heroes.kiev.ua/images/derevjannye-izdelija-i-suveniry-svoimi-rukami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484784"/>
            <a:ext cx="2524125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http://img1.liveinternet.ru/images/attach/c/7/97/94/97094389_4045361_podstavka294x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16068"/>
            <a:ext cx="1792238" cy="18288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2534" name="Picture 6" descr="http://www.vashsad.ua/downloads/image/8847/sad_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3360" y="3645023"/>
            <a:ext cx="2376264" cy="17891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2536" name="Picture 8" descr="http://www.mehtapkaya.com/wp-content/uploads/2015/01/ah%C5%9Fap-sanat%C4%B1-113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293096"/>
            <a:ext cx="1586626" cy="23799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2538" name="Picture 10" descr="http://img.searchmasterclass.net/uploads/posts/2013-06-03/image_2641381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265"/>
          <a:stretch/>
        </p:blipFill>
        <p:spPr bwMode="auto">
          <a:xfrm>
            <a:off x="5292080" y="3732376"/>
            <a:ext cx="1504206" cy="24838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2540" name="Picture 12" descr="http://www.masterskaja.net/sites/default/files/styles/medium/public/images_upload_useruid8/24022014/20142402110635.jpg?itok=jW1z9Z-I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09851" y="1988840"/>
            <a:ext cx="2095500" cy="1571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40642126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/>
          <a:lstStyle/>
          <a:p>
            <a:r>
              <a:rPr lang="ru-RU" sz="3200" b="1" dirty="0" smtClean="0"/>
              <a:t>Трещины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148478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Трещины </a:t>
            </a:r>
            <a:r>
              <a:rPr lang="ru-RU" dirty="0" smtClean="0"/>
              <a:t>образуются при разрыве древесины вдоль волокон от морозов, жары, при сушке</a:t>
            </a:r>
            <a:endParaRPr lang="ru-RU" dirty="0"/>
          </a:p>
        </p:txBody>
      </p:sp>
      <p:pic>
        <p:nvPicPr>
          <p:cNvPr id="23554" name="Picture 2" descr="http://besedka-terrasa.ru/userfiles/images/porok_treschi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3772" y="2564904"/>
            <a:ext cx="2500312" cy="166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3556" name="Picture 4" descr="http://stblizko.ru/system/images/article/000/204/522_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6844" y="3068960"/>
            <a:ext cx="2857500" cy="2152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3558" name="Picture 6" descr="http://cs623826.vk.me/v623826960/25789/-oz2_UtJB4Q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69084" y="4725144"/>
            <a:ext cx="1905000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2533348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/>
          <a:lstStyle/>
          <a:p>
            <a:r>
              <a:rPr lang="ru-RU" sz="3200" b="1" dirty="0" smtClean="0"/>
              <a:t>Косослой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63888" y="184482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Косослой-</a:t>
            </a:r>
            <a:r>
              <a:rPr lang="ru-RU" dirty="0" smtClean="0"/>
              <a:t> винтообразное расположение волокон. При высушивании древесина коробится(искривляется).Сложно резать, т.к. скалывается по волокнам.</a:t>
            </a:r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8149"/>
          <a:stretch/>
        </p:blipFill>
        <p:spPr bwMode="auto">
          <a:xfrm>
            <a:off x="2627784" y="3238944"/>
            <a:ext cx="2489597" cy="2563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2" descr="Файл:Natursko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9888" y="3284984"/>
            <a:ext cx="2650815" cy="32431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19384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/>
          <a:lstStyle/>
          <a:p>
            <a:r>
              <a:rPr lang="ru-RU" sz="3200" b="1" dirty="0" smtClean="0"/>
              <a:t>Свилеватость</a:t>
            </a:r>
            <a:endParaRPr lang="ru-RU" sz="3200" b="1" dirty="0"/>
          </a:p>
        </p:txBody>
      </p:sp>
      <p:pic>
        <p:nvPicPr>
          <p:cNvPr id="24578" name="Picture 2" descr="http://www.wurdeck.ru/upload/Svilevatos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8864" y="2780928"/>
            <a:ext cx="2484276" cy="16561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3635896" y="141277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Свилеватость</a:t>
            </a:r>
            <a:r>
              <a:rPr lang="ru-RU" dirty="0" smtClean="0"/>
              <a:t>- волнистое расположение волокон. Придает древесине красоту, но затрудняет ее обработку. </a:t>
            </a:r>
          </a:p>
          <a:p>
            <a:r>
              <a:rPr lang="ru-RU" dirty="0" smtClean="0"/>
              <a:t>Чаще встречается на березе.</a:t>
            </a:r>
            <a:endParaRPr lang="ru-RU" dirty="0"/>
          </a:p>
        </p:txBody>
      </p:sp>
      <p:pic>
        <p:nvPicPr>
          <p:cNvPr id="24580" name="Picture 4" descr="http://library.kiwix.org/wikipedia_ru_all/I/media/P/a/p/p/Pappel-Maser_Hol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941168"/>
            <a:ext cx="2095500" cy="1571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4582" name="Picture 6" descr="http://stroyres.net/wp-content/uploads/2015/06/kak-vyiglyadit-svilevatost-na-drevesine-berezy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1896" y="2851904"/>
            <a:ext cx="2896077" cy="24133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41977040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/>
          <a:lstStyle/>
          <a:p>
            <a:r>
              <a:rPr lang="ru-RU" sz="3200" b="1" dirty="0" smtClean="0"/>
              <a:t>Рак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126876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Рак</a:t>
            </a:r>
            <a:r>
              <a:rPr lang="ru-RU" dirty="0" smtClean="0"/>
              <a:t>- рана на вершине ствола дерева, зараженная паразитическими грибами и бактериями. Древесина рыхлая, засмоленная и хрупкая.</a:t>
            </a:r>
            <a:endParaRPr lang="ru-RU" dirty="0"/>
          </a:p>
        </p:txBody>
      </p:sp>
      <p:pic>
        <p:nvPicPr>
          <p:cNvPr id="27650" name="Picture 2" descr="http://tehlib.com/wp-content/uploads/2011/04/683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579408"/>
            <a:ext cx="1600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652" name="Picture 4" descr="http://stroyres.net/wp-content/uploads/2015/06/kak-vyiglyadit-rak-drevesiny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275784"/>
            <a:ext cx="2678697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7654" name="Picture 6" descr="http://лесдрев.рф/images/stories/ra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2382" y="4725144"/>
            <a:ext cx="2859355" cy="1988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130361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/>
              <a:t>Использование древесины в древние времена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400" dirty="0" smtClean="0"/>
              <a:t>Человек, который разложил костер из опавших сухих сучьев, впервые начал использовать древесину в качестве топлива.</a:t>
            </a:r>
          </a:p>
          <a:p>
            <a:r>
              <a:rPr lang="ru-RU" sz="1400" dirty="0" smtClean="0"/>
              <a:t>Потом деревянную палочку он применил для добычи огня. И только значительно позже, когда появились инструменты, позволившие повалить древесный ствол и обработать его, стали изготавливать из него различные изделия. Следы использования древесины сохранились в немногих местах, слишком легко этот материал разлагается в почве. Лишь в странах с очень сухим климатом деревянные изделия пролежали тысячелетия. Так, в Древнем Египте древесина применялась довольно широко уже более 5 </a:t>
            </a:r>
            <a:r>
              <a:rPr lang="ru-RU" sz="1400" dirty="0" smtClean="0"/>
              <a:t>тыс. лет </a:t>
            </a:r>
            <a:r>
              <a:rPr lang="ru-RU" sz="1400" dirty="0" smtClean="0"/>
              <a:t>назад</a:t>
            </a:r>
            <a:r>
              <a:rPr lang="ru-RU" dirty="0" smtClean="0"/>
              <a:t>.</a:t>
            </a:r>
            <a:endParaRPr lang="ru-RU" sz="1400" dirty="0" smtClean="0"/>
          </a:p>
          <a:p>
            <a:r>
              <a:rPr lang="ru-RU" sz="1400" dirty="0" smtClean="0"/>
              <a:t> </a:t>
            </a:r>
            <a:endParaRPr lang="ru-RU" sz="1400" dirty="0"/>
          </a:p>
        </p:txBody>
      </p:sp>
      <p:pic>
        <p:nvPicPr>
          <p:cNvPr id="4" name="Рисунок 3" descr="http://dic.academic.ru/pictures/wiki/files/77/Maler_der_Grabkammer_des_Rechmir%C3%AA_0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3857628"/>
            <a:ext cx="421484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/>
          <a:lstStyle/>
          <a:p>
            <a:r>
              <a:rPr lang="ru-RU" sz="3200" b="1" dirty="0" smtClean="0"/>
              <a:t>Гниль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79912" y="148478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Гниль</a:t>
            </a:r>
            <a:r>
              <a:rPr lang="ru-RU" dirty="0" smtClean="0"/>
              <a:t> образуется под действием дереворазрушающих  грибов. Вначале приобретает ненормальную окраску, а затем превращается в труху. </a:t>
            </a:r>
          </a:p>
          <a:p>
            <a:r>
              <a:rPr lang="ru-RU" dirty="0" smtClean="0"/>
              <a:t>Чаще всего бывают отмершие сучки. </a:t>
            </a:r>
            <a:endParaRPr lang="ru-RU" dirty="0"/>
          </a:p>
        </p:txBody>
      </p:sp>
      <p:pic>
        <p:nvPicPr>
          <p:cNvPr id="29698" name="Picture 2" descr="http://www.wurdeck.ru/upload/Gnil_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728824"/>
            <a:ext cx="2700300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9700" name="Picture 4" descr="http://belgwood.ru/images/drevesinovedenie/19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941168"/>
            <a:ext cx="2657872" cy="17674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9702" name="Picture 6" descr="http://library.kiwix.org/wikipedia_ru_all/I/media/B/r/a/u/Braunf%C3%A4ule_Stammquerschnit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064" y="2962112"/>
            <a:ext cx="1905000" cy="1914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6184302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/>
          <a:lstStyle/>
          <a:p>
            <a:r>
              <a:rPr lang="ru-RU" sz="3200" b="1" dirty="0" smtClean="0"/>
              <a:t>Червоточина</a:t>
            </a:r>
            <a:endParaRPr lang="ru-RU" sz="3200" b="1" dirty="0"/>
          </a:p>
        </p:txBody>
      </p:sp>
      <p:pic>
        <p:nvPicPr>
          <p:cNvPr id="28674" name="Picture 2" descr="http://защита-древесины.рф/images/product/26.03.2013/image0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4008" y="2492896"/>
            <a:ext cx="2696929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8676" name="Picture 4" descr="http://лесдрев.рф/images/stories/chervotochina_woo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5758" y="2280972"/>
            <a:ext cx="2710060" cy="18362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3720886" y="141277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Червоточина</a:t>
            </a:r>
            <a:r>
              <a:rPr lang="ru-RU" dirty="0" smtClean="0"/>
              <a:t>- повреждение древесины в виде отверстий, прогрызаемых личинками и жучками.</a:t>
            </a:r>
            <a:endParaRPr lang="ru-RU" dirty="0"/>
          </a:p>
        </p:txBody>
      </p:sp>
      <p:pic>
        <p:nvPicPr>
          <p:cNvPr id="28678" name="Picture 6" descr="http://лесдрев.рф/images/stories/juk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81128"/>
            <a:ext cx="2685966" cy="17075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8680" name="Picture 8" descr="https://d-a.d-cd.net/8b4c258s-96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365104"/>
            <a:ext cx="2377017" cy="17827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957428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571480"/>
            <a:ext cx="7115196" cy="5554683"/>
          </a:xfrm>
        </p:spPr>
        <p:txBody>
          <a:bodyPr/>
          <a:lstStyle/>
          <a:p>
            <a:r>
              <a:rPr lang="ru-RU" sz="1600" dirty="0" smtClean="0"/>
              <a:t>В </a:t>
            </a:r>
            <a:r>
              <a:rPr lang="ru-RU" sz="1600" dirty="0" smtClean="0"/>
              <a:t>Древнем Египте была довольно высокая техника обработки древесины. Тонкие дощечки, которые теперь называются шпоном, каменным топором не приготовишь. Здесь было применено какое-то специальное орудие. Использование многослойного материала позволяет предположить, что деревообработка была развита давно и что люди знали свойства древесины многих деревьев. </a:t>
            </a:r>
            <a:endParaRPr lang="ru-RU" sz="1600" dirty="0" smtClean="0"/>
          </a:p>
          <a:p>
            <a:r>
              <a:rPr lang="ru-RU" sz="1600" dirty="0" smtClean="0"/>
              <a:t>На территории Советского Союза следов использования древесины в глубокой древности сохранилось мало. Одна из причин этого — слишком влажный климат, препятствующий сохранности деревянных изделий. Известно, что дома из дерева возводились уже в IV веке. С XIV века на Черноморском побережье велась торговля самшитом, а на Севере было широко распространено смолокурение, углежжение и </a:t>
            </a:r>
            <a:r>
              <a:rPr lang="ru-RU" sz="1600" dirty="0" err="1" smtClean="0"/>
              <a:t>дегтекурение</a:t>
            </a:r>
            <a:r>
              <a:rPr lang="ru-RU" sz="1600" dirty="0" smtClean="0"/>
              <a:t>. Во время царствования Ивана Грозного в Вологде строились десятки судов.</a:t>
            </a:r>
          </a:p>
          <a:p>
            <a:r>
              <a:rPr lang="ru-RU" sz="1600" dirty="0" smtClean="0"/>
              <a:t>В настоящее время древесина является одним из самых распространенных видов сырья в нашем хозяйстве. Из нее готовят около 15 тыс. продуктов и изделий. В некоторых отраслях народного хозяйства она применяется почти без переработки, в других претерпевает существенные превращения. Большее количество древесины у нас все еще используется в </a:t>
            </a:r>
            <a:r>
              <a:rPr lang="ru-RU" sz="1600" dirty="0" err="1" smtClean="0"/>
              <a:t>непереработанном</a:t>
            </a:r>
            <a:r>
              <a:rPr lang="ru-RU" sz="1600" dirty="0" smtClean="0"/>
              <a:t> виде, пройдя лишь очистку от коры (окорку), распиловку на бревна и доски.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bigslide.ru/images/22/21264/831/img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85728"/>
            <a:ext cx="5028304" cy="3411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amlib.ru/img/i/iwan_w_a/andrei/s2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786190"/>
            <a:ext cx="5000660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cs.pikabu.ru/images/big_size_comm/2014-01_5/1390516540687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857232"/>
            <a:ext cx="6572259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/>
          <a:lstStyle/>
          <a:p>
            <a:r>
              <a:rPr lang="ru-RU" sz="3200" b="1" dirty="0" smtClean="0"/>
              <a:t>Красота и магия дерева</a:t>
            </a:r>
            <a:endParaRPr lang="ru-RU" sz="3200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1800" b="1" dirty="0" smtClean="0">
                <a:solidFill>
                  <a:srgbClr val="632523"/>
                </a:solidFill>
                <a:latin typeface="Times New Roman" pitchFamily="18" charset="0"/>
                <a:cs typeface="Times New Roman" pitchFamily="18" charset="0"/>
              </a:rPr>
              <a:t>Дерево – одно из самых удивительных и самых совершенных созданий природы. С давних времен деревья были предметом восхищения людей.</a:t>
            </a:r>
            <a:endParaRPr lang="ru-RU" sz="1800" dirty="0" smtClean="0"/>
          </a:p>
          <a:p>
            <a:r>
              <a:rPr lang="ru-RU" altLang="ru-RU" sz="1800" b="1" dirty="0" smtClean="0">
                <a:solidFill>
                  <a:srgbClr val="632523"/>
                </a:solidFill>
                <a:latin typeface="Times New Roman" pitchFamily="18" charset="0"/>
                <a:cs typeface="Times New Roman" pitchFamily="18" charset="0"/>
              </a:rPr>
              <a:t>Древесина традиционно является одним из важнейших строительных материалов, чему способствует ее прекрасные декоративные свойства, широкое распространение, легкость добычи и обработки.</a:t>
            </a:r>
            <a:endParaRPr lang="ru-RU" sz="1800" dirty="0"/>
          </a:p>
        </p:txBody>
      </p:sp>
      <p:pic>
        <p:nvPicPr>
          <p:cNvPr id="3074" name="Picture 2" descr="http://cs419522.vk.me/v419522892/1b14/vhLSdZOg28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79744" y="5052857"/>
            <a:ext cx="1117888" cy="16338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 descr="http://www.stroy-union.ru/l1090598/images/photocat/600x600/298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1994" y="3688048"/>
            <a:ext cx="1828800" cy="1257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8" name="Picture 6" descr="http://i.лесдом18.рф/u/pic/9c/e7df12a9f411e4be156b471b9ae98f/-/i%20%287%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462311"/>
            <a:ext cx="190500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80" name="Picture 8" descr="http://player.myshared.ru/601815/data/images/img1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178907"/>
            <a:ext cx="2060629" cy="13656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82" name="Picture 10" descr="http://cs621931.vk.me/v621931920/1c43b/Zicejf_8vd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66443"/>
            <a:ext cx="1905000" cy="1266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84" name="Picture 12" descr="http://rickbutzwoodcarving.com/wp-content/uploads/2013/02/Ferns-and-Foliage-in-Progrss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88730" y="5178907"/>
            <a:ext cx="1830282" cy="13656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86" name="Picture 14" descr="http://img.inforico.ua/a/eksklyuzivnaya-reznaya-mebel-ruchnoy-raboty--e845-1401291151326015-6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2068" y="5113780"/>
            <a:ext cx="1424360" cy="15729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055494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Блок-схема: процесс 29"/>
          <p:cNvSpPr/>
          <p:nvPr/>
        </p:nvSpPr>
        <p:spPr>
          <a:xfrm>
            <a:off x="2106215" y="1419225"/>
            <a:ext cx="6192837" cy="4674071"/>
          </a:xfrm>
          <a:prstGeom prst="flowChartProcess">
            <a:avLst/>
          </a:prstGeom>
          <a:ln w="28575">
            <a:solidFill>
              <a:srgbClr val="996633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Структура и профессии лесной промышленности</a:t>
            </a:r>
            <a:endParaRPr lang="ru-RU" sz="32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46872" y="1871662"/>
            <a:ext cx="3095625" cy="457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Лесная промышленность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419872" y="2617787"/>
            <a:ext cx="3455987" cy="2873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Лесхозы</a:t>
            </a:r>
          </a:p>
        </p:txBody>
      </p:sp>
      <p:cxnSp>
        <p:nvCxnSpPr>
          <p:cNvPr id="13" name="Прямая соединительная линия 12"/>
          <p:cNvCxnSpPr>
            <a:stCxn id="11" idx="1"/>
          </p:cNvCxnSpPr>
          <p:nvPr/>
        </p:nvCxnSpPr>
        <p:spPr>
          <a:xfrm flipH="1">
            <a:off x="2970609" y="2100262"/>
            <a:ext cx="5762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оединительная линия уступом 13"/>
          <p:cNvCxnSpPr>
            <a:endCxn id="12" idx="1"/>
          </p:cNvCxnSpPr>
          <p:nvPr/>
        </p:nvCxnSpPr>
        <p:spPr>
          <a:xfrm rot="16200000" flipH="1">
            <a:off x="2872978" y="2215356"/>
            <a:ext cx="661988" cy="4318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642497" y="2100262"/>
            <a:ext cx="5762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оединительная линия уступом 15"/>
          <p:cNvCxnSpPr>
            <a:endCxn id="12" idx="3"/>
          </p:cNvCxnSpPr>
          <p:nvPr/>
        </p:nvCxnSpPr>
        <p:spPr>
          <a:xfrm rot="5400000">
            <a:off x="6725047" y="2251074"/>
            <a:ext cx="661988" cy="36036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3402409" y="3390900"/>
            <a:ext cx="3455988" cy="28733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Лесничества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>
            <a:off x="2970609" y="3265487"/>
            <a:ext cx="4248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Соединительная линия уступом 18"/>
          <p:cNvCxnSpPr>
            <a:endCxn id="17" idx="1"/>
          </p:cNvCxnSpPr>
          <p:nvPr/>
        </p:nvCxnSpPr>
        <p:spPr>
          <a:xfrm>
            <a:off x="2970609" y="3246437"/>
            <a:ext cx="431800" cy="287338"/>
          </a:xfrm>
          <a:prstGeom prst="bentConnector3">
            <a:avLst>
              <a:gd name="adj1" fmla="val -510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Соединительная линия уступом 19"/>
          <p:cNvCxnSpPr>
            <a:endCxn id="17" idx="3"/>
          </p:cNvCxnSpPr>
          <p:nvPr/>
        </p:nvCxnSpPr>
        <p:spPr>
          <a:xfrm rot="10800000" flipV="1">
            <a:off x="6858397" y="3246437"/>
            <a:ext cx="360362" cy="287338"/>
          </a:xfrm>
          <a:prstGeom prst="bentConnector3">
            <a:avLst>
              <a:gd name="adj1" fmla="val -286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трелка вниз 20"/>
          <p:cNvSpPr/>
          <p:nvPr/>
        </p:nvSpPr>
        <p:spPr>
          <a:xfrm>
            <a:off x="5094684" y="2351087"/>
            <a:ext cx="107950" cy="2667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4241005" y="2905125"/>
            <a:ext cx="100013" cy="2889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402409" y="4367212"/>
            <a:ext cx="3455988" cy="12744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ПРОФЕССИИ: инженер и техник лесного хозяйства, лесничий, лесник, сборщик живицы, машинист лесопосадочной машины, тракторист-машинист и др.</a:t>
            </a:r>
          </a:p>
          <a:p>
            <a:pPr algn="ctr">
              <a:defRPr/>
            </a:pPr>
            <a:endParaRPr lang="ru-RU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2970609" y="4129087"/>
            <a:ext cx="4248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оединительная линия уступом 24"/>
          <p:cNvCxnSpPr>
            <a:endCxn id="23" idx="1"/>
          </p:cNvCxnSpPr>
          <p:nvPr/>
        </p:nvCxnSpPr>
        <p:spPr>
          <a:xfrm rot="16200000" flipH="1">
            <a:off x="2759955" y="4361966"/>
            <a:ext cx="853108" cy="4318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Соединительная линия уступом 25"/>
          <p:cNvCxnSpPr>
            <a:endCxn id="23" idx="3"/>
          </p:cNvCxnSpPr>
          <p:nvPr/>
        </p:nvCxnSpPr>
        <p:spPr>
          <a:xfrm rot="5400000">
            <a:off x="6612024" y="4397685"/>
            <a:ext cx="853108" cy="36036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трелка вниз 26"/>
          <p:cNvSpPr/>
          <p:nvPr/>
        </p:nvSpPr>
        <p:spPr>
          <a:xfrm>
            <a:off x="5097859" y="3678237"/>
            <a:ext cx="96838" cy="4508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2051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4356" y="260648"/>
            <a:ext cx="2808288" cy="21494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5366" name="Picture 6" descr="http://zvenigorodskiy.mosoblles.com/upload/raw/default-78961033-A616-BA4E-FB10-CB75A5772E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060848"/>
            <a:ext cx="2688299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5368" name="Picture 8" descr="http://www.chinovnic.ru/userfiles/image/065/index_clip_image00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8840" y="3287137"/>
            <a:ext cx="3657600" cy="2381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2697520" y="2520454"/>
            <a:ext cx="216024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Лесхозы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948840" y="5805264"/>
            <a:ext cx="36576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Деревообрабатывающая промышленность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132173" y="4293096"/>
            <a:ext cx="216024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Лесничества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08857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/>
              <a:t>Лесхозы организуют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1305342"/>
            <a:ext cx="68407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- </a:t>
            </a:r>
            <a:r>
              <a:rPr lang="ru-RU" dirty="0" smtClean="0"/>
              <a:t>рубку </a:t>
            </a:r>
            <a:r>
              <a:rPr lang="ru-RU" dirty="0"/>
              <a:t>для ухода за лесом;</a:t>
            </a:r>
            <a:endParaRPr lang="ru-RU" dirty="0" smtClean="0">
              <a:effectLst/>
            </a:endParaRPr>
          </a:p>
          <a:p>
            <a:r>
              <a:rPr lang="ru-RU" dirty="0"/>
              <a:t>- создание искусственных лесонасаждений в местах вырубок, в оврагах;</a:t>
            </a:r>
            <a:endParaRPr lang="ru-RU" dirty="0" smtClean="0">
              <a:effectLst/>
            </a:endParaRPr>
          </a:p>
          <a:p>
            <a:r>
              <a:rPr lang="ru-RU" dirty="0"/>
              <a:t>- отпуск материалов заготовителям;</a:t>
            </a:r>
            <a:endParaRPr lang="ru-RU" dirty="0" smtClean="0">
              <a:effectLst/>
            </a:endParaRPr>
          </a:p>
          <a:p>
            <a:r>
              <a:rPr lang="ru-RU" dirty="0"/>
              <a:t>- сбор семян и выращивание посадочного материала;</a:t>
            </a:r>
            <a:endParaRPr lang="ru-RU" dirty="0" smtClean="0">
              <a:effectLst/>
            </a:endParaRPr>
          </a:p>
          <a:p>
            <a:r>
              <a:rPr lang="ru-RU" dirty="0"/>
              <a:t>- сбор грибов, ягод, лекарственных трав;</a:t>
            </a:r>
            <a:endParaRPr lang="ru-RU" dirty="0" smtClean="0">
              <a:effectLst/>
            </a:endParaRPr>
          </a:p>
          <a:p>
            <a:r>
              <a:rPr lang="ru-RU" dirty="0"/>
              <a:t>- </a:t>
            </a:r>
            <a:r>
              <a:rPr lang="ru-RU" dirty="0" smtClean="0"/>
              <a:t>переработку </a:t>
            </a:r>
            <a:r>
              <a:rPr lang="ru-RU" dirty="0"/>
              <a:t>низкосортной древесины, ветвей с листьями, корней для получения различных продуктов (деготь, скипидар, смолистые вещества);</a:t>
            </a:r>
            <a:endParaRPr lang="ru-RU" dirty="0" smtClean="0">
              <a:effectLst/>
            </a:endParaRPr>
          </a:p>
          <a:p>
            <a:r>
              <a:rPr lang="ru-RU" dirty="0"/>
              <a:t>- </a:t>
            </a:r>
            <a:r>
              <a:rPr lang="ru-RU" dirty="0" err="1"/>
              <a:t>пожароохранные</a:t>
            </a:r>
            <a:r>
              <a:rPr lang="ru-RU" dirty="0"/>
              <a:t> мероприятия;</a:t>
            </a:r>
            <a:endParaRPr lang="ru-RU" dirty="0" smtClean="0">
              <a:effectLst/>
            </a:endParaRPr>
          </a:p>
          <a:p>
            <a:r>
              <a:rPr lang="ru-RU" dirty="0"/>
              <a:t>- осушение лесных земель;</a:t>
            </a:r>
            <a:endParaRPr lang="ru-RU" dirty="0" smtClean="0">
              <a:effectLst/>
            </a:endParaRPr>
          </a:p>
          <a:p>
            <a:r>
              <a:rPr lang="ru-RU" dirty="0"/>
              <a:t>- инспектирование охотничьего и лесного хозяйства.</a:t>
            </a:r>
            <a:endParaRPr lang="ru-RU" dirty="0">
              <a:effectLst/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863867"/>
            <a:ext cx="3314700" cy="14144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7918" y="3639081"/>
            <a:ext cx="1831764" cy="13740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2090" y="4745812"/>
            <a:ext cx="2201710" cy="16505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789702552"/>
      </p:ext>
    </p:extLst>
  </p:cSld>
  <p:clrMapOvr>
    <a:masterClrMapping/>
  </p:clrMapOvr>
</p:sld>
</file>

<file path=ppt/theme/theme1.xml><?xml version="1.0" encoding="utf-8"?>
<a:theme xmlns:a="http://schemas.openxmlformats.org/drawingml/2006/main" name="00008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000084</Template>
  <TotalTime>171</TotalTime>
  <Words>720</Words>
  <Application>Microsoft Office PowerPoint</Application>
  <PresentationFormat>Экран (4:3)</PresentationFormat>
  <Paragraphs>83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000084</vt:lpstr>
      <vt:lpstr>Лесная и деревообрабатывающая промышленность. Пороки древесины </vt:lpstr>
      <vt:lpstr>Использование древесины в древние времена</vt:lpstr>
      <vt:lpstr>Слайд 3</vt:lpstr>
      <vt:lpstr>Слайд 4</vt:lpstr>
      <vt:lpstr>Слайд 5</vt:lpstr>
      <vt:lpstr>Красота и магия дерева</vt:lpstr>
      <vt:lpstr>Структура и профессии лесной промышленности</vt:lpstr>
      <vt:lpstr>Слайд 8</vt:lpstr>
      <vt:lpstr>Лесхозы организуют </vt:lpstr>
      <vt:lpstr>Основные профессии лесного хозяйства</vt:lpstr>
      <vt:lpstr>Лесничества</vt:lpstr>
      <vt:lpstr>Деревообрабатывающая промышленность</vt:lpstr>
      <vt:lpstr>Пороки древесины</vt:lpstr>
      <vt:lpstr>Сучки</vt:lpstr>
      <vt:lpstr>Использование древесины с сучками в поделках</vt:lpstr>
      <vt:lpstr>Трещины</vt:lpstr>
      <vt:lpstr>Косослой</vt:lpstr>
      <vt:lpstr>Свилеватость</vt:lpstr>
      <vt:lpstr>Рак</vt:lpstr>
      <vt:lpstr>Гниль</vt:lpstr>
      <vt:lpstr>Червоточина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Лесная и деревообрабатывающая промышленность. Заготовка древесины. Пороки древесины</dc:title>
  <dc:creator>Пользователь</dc:creator>
  <cp:lastModifiedBy>l.ivanova</cp:lastModifiedBy>
  <cp:revision>22</cp:revision>
  <dcterms:created xsi:type="dcterms:W3CDTF">2015-09-29T17:15:24Z</dcterms:created>
  <dcterms:modified xsi:type="dcterms:W3CDTF">2017-01-24T14:21:16Z</dcterms:modified>
</cp:coreProperties>
</file>