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60" r:id="rId4"/>
    <p:sldId id="261" r:id="rId5"/>
    <p:sldId id="263" r:id="rId6"/>
    <p:sldId id="267" r:id="rId7"/>
    <p:sldId id="264" r:id="rId8"/>
    <p:sldId id="265" r:id="rId9"/>
    <p:sldId id="266" r:id="rId10"/>
    <p:sldId id="268" r:id="rId11"/>
    <p:sldId id="275" r:id="rId12"/>
    <p:sldId id="269" r:id="rId13"/>
    <p:sldId id="270" r:id="rId14"/>
    <p:sldId id="271" r:id="rId15"/>
    <p:sldId id="272" r:id="rId16"/>
    <p:sldId id="273" r:id="rId17"/>
    <p:sldId id="276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0E61FE-1C17-4158-BA2D-675FEE2D00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7131BCA-20AD-4B66-B9C0-AD564B47A8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16B8B7-D412-40F8-AAC4-51F1CE46C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CB716-C850-4BDE-B0EB-B31AB584686F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B6B8C84-74A5-4654-BF62-A8258884C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DB27489-77B5-44EC-BC9D-7B7F835ED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83733-ABF8-445F-8855-6BD36E20F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229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BC8513-E08A-46E4-B539-17687522B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3E2BD2D-233D-4736-9F5B-67A5964D78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4704CB-F8F7-49A0-9B39-5F6D74B42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CB716-C850-4BDE-B0EB-B31AB584686F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991908-749C-4F53-AC52-1F7C69BA2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7236124-4B38-4106-8BE9-888BABD0C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83733-ABF8-445F-8855-6BD36E20F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369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3F91B0B-2CAF-4524-ACDA-B9FB66BC8B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930885E-2083-43DD-AAF0-CF10828312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2924897-7885-41DD-8FDD-165BCCAAB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CB716-C850-4BDE-B0EB-B31AB584686F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DF6C0BB-2565-4974-A891-9C66B61D0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13BBAA-EB6A-4395-8D19-4F68BC421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83733-ABF8-445F-8855-6BD36E20F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030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2FA356-020D-4EA0-8E49-3047A5DB1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C84090-B512-4CCB-8D08-F847F4A260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27BE80-4FB0-4771-845E-0C59CCBAC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CB716-C850-4BDE-B0EB-B31AB584686F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BB9E89-44AB-4A7E-8D8A-1BD6656A8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CBCD67B-7C88-4BF7-8AA3-EFCDCA25D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83733-ABF8-445F-8855-6BD36E20F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911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A32502-FF8A-4360-83FB-7A7138AD1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4EC8CA8-F9EC-4DF0-8EFB-F5169B8660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DD1407-7DD1-4C7B-A063-7BBC71E0A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CB716-C850-4BDE-B0EB-B31AB584686F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649EB35-B2A5-456E-9D17-BC43783CA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77E21C-2CE2-4DCF-8524-872CC8A46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83733-ABF8-445F-8855-6BD36E20F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009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CF4AC3-71FC-4756-97DE-0247FDCBE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F59409-33F0-4F50-801A-FD9C4A7A6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E060D81-29A9-40D1-9E7E-449B49CCA5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B5F97E6-6271-4A75-BED2-4933923C2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CB716-C850-4BDE-B0EB-B31AB584686F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E6484BA-E820-44B0-8913-165E2AA73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C9A363C-24E6-4CEA-829B-EE886E563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83733-ABF8-445F-8855-6BD36E20F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431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428CD8-B4D2-4039-84AA-2ABADAB05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66A1EDC-2AEA-429B-B21F-AE7F0B3B7C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09D9ADD-24CC-4986-9D9E-84EB1DD338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73FDFB5-FD8F-4FD9-91F2-FE0266AE63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3F4595A-E527-4161-9C57-8EA09E731C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59D6B81-4A72-4534-AAF1-684886650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CB716-C850-4BDE-B0EB-B31AB584686F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C4329E2-9A58-4E09-9068-012E7D3BB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E46481D-5F14-4D86-A7DB-DEAEDB6E7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83733-ABF8-445F-8855-6BD36E20F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253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E2A64D-BD60-4A6C-8998-E64B3CD54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6A75B21-8E93-4AA0-A4D7-C351B221E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CB716-C850-4BDE-B0EB-B31AB584686F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04632A8-A250-46C7-8756-4F4FDE84E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8CD7D55-B019-42ED-B42F-73D2E1898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83733-ABF8-445F-8855-6BD36E20F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184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A89E677-C571-47BF-8DD6-EEEBAC0ED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CB716-C850-4BDE-B0EB-B31AB584686F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0578882-4CFC-42B1-AC8B-280D1685B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68CA877-A8E2-4DE8-A660-EC59EA1D6A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83733-ABF8-445F-8855-6BD36E20F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305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DAC3EB-2917-4AB4-B1E6-3304D5C8D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CE152B3-BD0F-4D43-8ABE-D0811A11AC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0BD4AF7-4EC9-4A57-86AE-BBCEAAE384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DD2ADCE-3757-449F-B25C-B678580AE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CB716-C850-4BDE-B0EB-B31AB584686F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AAF84B0-6899-49AD-9184-3225C5A5C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CC467D3-E170-4936-BD9F-1A968B7D3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83733-ABF8-445F-8855-6BD36E20F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390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ED8C8C-FCBF-4462-8954-1FE8CB600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D5C9B7C-ACC8-46A7-B0D7-3882E00664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AB0ABDC-CA00-4C8B-8F93-FD2E8AE064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3E50887-C303-415E-BDCA-40B45F356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CB716-C850-4BDE-B0EB-B31AB584686F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F0AA02F-734B-42D9-B006-42798F4DE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951A815-34E6-42EA-9345-9BD4E24B7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83733-ABF8-445F-8855-6BD36E20F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7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D06930-6EC4-4928-8BB4-A3F35A842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800FFE2-B956-46B6-AC5C-65F5110007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C8E8FB-38E5-496E-B1F9-1521CE0ACE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2CB716-C850-4BDE-B0EB-B31AB584686F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1A575A8-3593-4D42-B9B3-A86DC68D9A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14DD63-B065-4194-ACD3-3F712167FF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83733-ABF8-445F-8855-6BD36E20FE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936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g"/><Relationship Id="rId7" Type="http://schemas.openxmlformats.org/officeDocument/2006/relationships/image" Target="../media/image15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E2C3A6A-A7E4-4F49-9C5F-A8AD7B9DE5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Практико-ориентированный проект «Битва шефов».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8" name="Подзаголовок 7">
            <a:extLst>
              <a:ext uri="{FF2B5EF4-FFF2-40B4-BE49-F238E27FC236}">
                <a16:creationId xmlns:a16="http://schemas.microsoft.com/office/drawing/2014/main" id="{46F13CA1-08A1-4A53-B80D-DACD189A18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80289" y="4706911"/>
            <a:ext cx="2308486" cy="550889"/>
          </a:xfrm>
        </p:spPr>
        <p:txBody>
          <a:bodyPr>
            <a:normAutofit fontScale="92500"/>
          </a:bodyPr>
          <a:lstStyle/>
          <a:p>
            <a:r>
              <a:rPr lang="ru-RU" dirty="0"/>
              <a:t>2022-2023 уч. год</a:t>
            </a:r>
          </a:p>
        </p:txBody>
      </p:sp>
    </p:spTree>
    <p:extLst>
      <p:ext uri="{BB962C8B-B14F-4D97-AF65-F5344CB8AC3E}">
        <p14:creationId xmlns:p14="http://schemas.microsoft.com/office/powerpoint/2010/main" val="732946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E2C3A6A-A7E4-4F49-9C5F-A8AD7B9DE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8504" y="365125"/>
            <a:ext cx="9075295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250391EA-29AE-4A4B-AEB4-F03CDD6B98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3652" y="1364106"/>
            <a:ext cx="8439463" cy="4916774"/>
          </a:xfrm>
        </p:spPr>
        <p:txBody>
          <a:bodyPr>
            <a:norm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Киселев Никита – Салат «Вендетта»</a:t>
            </a:r>
          </a:p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Колесникова Дарья – салат «Подарок»</a:t>
            </a:r>
          </a:p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Наталья – салат «Фруктовая корзинка»</a:t>
            </a:r>
          </a:p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Пивнев Виталий – салат «Рыбка на шубке»</a:t>
            </a:r>
          </a:p>
          <a:p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7154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E2C3A6A-A7E4-4F49-9C5F-A8AD7B9DE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8504" y="365125"/>
            <a:ext cx="9075295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987" y="615782"/>
            <a:ext cx="2336405" cy="3112613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657" y="3242735"/>
            <a:ext cx="2475155" cy="32974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795" y="615782"/>
            <a:ext cx="2271317" cy="30259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344" y="3208266"/>
            <a:ext cx="2526902" cy="3366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797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E2C3A6A-A7E4-4F49-9C5F-A8AD7B9DE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8504" y="365125"/>
            <a:ext cx="9075295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936E05DA-F6F8-4699-B3F7-DF02A9DE67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01783">
            <a:off x="3983445" y="572337"/>
            <a:ext cx="1738861" cy="2318481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34C83AA-18CC-4ECF-9A3A-7C758C5E89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37086">
            <a:off x="3339111" y="3279864"/>
            <a:ext cx="2081486" cy="277531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30496C9-95EE-435E-9EC3-71568E6DED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7126" flipH="1">
            <a:off x="6685093" y="3154472"/>
            <a:ext cx="2366573" cy="315543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618D5D56-9D27-45B6-A71D-D625797328CC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85789">
            <a:off x="7280381" y="637978"/>
            <a:ext cx="1975119" cy="263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1626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36419F-205A-4FC5-BD2C-67BB6410972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0017">
            <a:off x="2261328" y="914398"/>
            <a:ext cx="1354736" cy="180631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8BC3927-6741-42B0-8110-7E7B89999F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3775">
            <a:off x="1495328" y="2853467"/>
            <a:ext cx="2642221" cy="352296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19B568D-DDB4-4538-A577-CFBFF8150BD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825" y="926419"/>
            <a:ext cx="1928110" cy="257081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0EA83CE-1A7A-45BA-A37F-7CA720F03A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8755">
            <a:off x="4305053" y="3358937"/>
            <a:ext cx="2092785" cy="279038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6BD9BEE-7A28-4129-9DB9-52D61E4D3AF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1786" y="3550916"/>
            <a:ext cx="2182334" cy="290977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7CFA065-9D82-4026-A82B-D146A409BD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6329">
            <a:off x="5786013" y="690740"/>
            <a:ext cx="2092785" cy="279038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9326ED9-5F2B-4425-866C-DCF95D08261B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4602" y="696328"/>
            <a:ext cx="1590831" cy="2121108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FE0401E-77E1-484D-9833-A6D7653F0B6B}"/>
              </a:ext>
            </a:extLst>
          </p:cNvPr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9750" y="2698684"/>
            <a:ext cx="1921714" cy="2562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3794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827B4F2-FF0F-472B-9448-035ED93720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170" y="0"/>
            <a:ext cx="4572000" cy="3429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418CB04-DCFD-4BB5-9BD7-C790B65ED0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034" y="2006808"/>
            <a:ext cx="3369976" cy="449330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DD0EE6D-89E6-496F-BD7E-DD1FB9C70B9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0992" y="3429000"/>
            <a:ext cx="2193715" cy="2924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9295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F5399CE-1DCD-4D79-9F16-1ACF667A9B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679" y="3642610"/>
            <a:ext cx="2107992" cy="281065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F3DB082-FCF5-4CE2-AA79-47FC059A58E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771" y="3942414"/>
            <a:ext cx="1883139" cy="251085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4B3A059-FABC-4CFB-B6C0-74874FE894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9011" y="3642610"/>
            <a:ext cx="2107992" cy="281065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70300C7-F30C-4E31-9612-D3F6E49901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2990" y="320207"/>
            <a:ext cx="2716655" cy="3622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669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64064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4F471F-2412-4041-A8E2-EF2A9AC660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E82D1A0-D518-464A-9BAC-909B57DC424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573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E2C3A6A-A7E4-4F49-9C5F-A8AD7B9DE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8504" y="365125"/>
            <a:ext cx="9075295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Проблемный вопрос, который мы поставили перед собой</a:t>
            </a: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250391EA-29AE-4A4B-AEB4-F03CDD6B98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78504" y="1825625"/>
            <a:ext cx="8214611" cy="4351338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Могут ли знания, полученные на уроках математики и технологии пригодиться в повседневной жизни, а именно помочь приготовить вкусное, полезное праздничное блюдо?</a:t>
            </a:r>
            <a:endParaRPr lang="ru-RU" sz="20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0083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E2C3A6A-A7E4-4F49-9C5F-A8AD7B9DE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8504" y="365125"/>
            <a:ext cx="9075295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250391EA-29AE-4A4B-AEB4-F03CDD6B98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78504" y="1825625"/>
            <a:ext cx="8214611" cy="4351338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 нашего проекта состоит в том, что изучаемые учебные предметы (математика, технология) - это инструмент, который поможет нам не только в приготовлении праздничного блюда, но и в изменении его рецептуры для уменьшения калорийности блюда без потери его вкусовых качеств.</a:t>
            </a:r>
            <a:endParaRPr lang="ru-RU" sz="20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100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E2C3A6A-A7E4-4F49-9C5F-A8AD7B9DE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8504" y="365125"/>
            <a:ext cx="9075295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250391EA-29AE-4A4B-AEB4-F03CDD6B98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8643" y="584616"/>
            <a:ext cx="8424472" cy="5696263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 проекта: практико-ориентированный.</a:t>
            </a:r>
            <a:endParaRPr lang="ru-RU" sz="20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 проекта: групповой</a:t>
            </a:r>
            <a:endParaRPr lang="ru-RU" sz="20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 долгосрочный, запланирован с декабря 2022г. по март 2023 г.</a:t>
            </a:r>
            <a:endParaRPr lang="ru-RU" sz="20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Участники проекта: учащиеся 9 «Б» класса: Киселёв Никита, Колесникова Дарья, Михайлова Наталья, Пивнев Виталий, родители, учитель математики Коробко Е.В., учитель технологии и воспитатель Галаган Кира Александровна</a:t>
            </a:r>
            <a:endParaRPr lang="ru-RU" sz="20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7829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E2C3A6A-A7E4-4F49-9C5F-A8AD7B9DE5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7536FCB8-84E6-497C-9514-E233D52B98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8544" y="539646"/>
            <a:ext cx="8449455" cy="1633928"/>
          </a:xfrm>
        </p:spPr>
        <p:txBody>
          <a:bodyPr>
            <a:norm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5368D2D-AC6E-4BCE-BA3D-3966A2A27D01}"/>
              </a:ext>
            </a:extLst>
          </p:cNvPr>
          <p:cNvSpPr/>
          <p:nvPr/>
        </p:nvSpPr>
        <p:spPr>
          <a:xfrm>
            <a:off x="2683239" y="1888761"/>
            <a:ext cx="7749915" cy="2321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Установление связей математики с практической жизнью человека и различными учебными дисциплинами на основе полученного жизненного опыта</a:t>
            </a:r>
            <a:endParaRPr lang="ru-RU" sz="32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3697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E2C3A6A-A7E4-4F49-9C5F-A8AD7B9DE5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7536FCB8-84E6-497C-9514-E233D52B98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8544" y="539646"/>
            <a:ext cx="8449455" cy="914400"/>
          </a:xfrm>
        </p:spPr>
        <p:txBody>
          <a:bodyPr>
            <a:norm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2C89416-4AD9-4A33-A22E-CFA33113D044}"/>
              </a:ext>
            </a:extLst>
          </p:cNvPr>
          <p:cNvSpPr/>
          <p:nvPr/>
        </p:nvSpPr>
        <p:spPr>
          <a:xfrm>
            <a:off x="2083633" y="1322366"/>
            <a:ext cx="7779895" cy="3957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Познакомиться с общими принципами сочетания продуктов при приготовлении сбалансированного блюда;</a:t>
            </a:r>
            <a:endParaRPr lang="ru-RU" sz="20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Подготовить рецепты семейных салатов;</a:t>
            </a:r>
            <a:endParaRPr lang="ru-RU" sz="20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Сделать экономическую оценку салатов и определить возможность уменьшения его стоимости;</a:t>
            </a:r>
            <a:endParaRPr lang="ru-RU" sz="20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Совершенствовать и развивать умения и навыки в кулинарии (пользование инструментами и гаджетами на кухне);</a:t>
            </a:r>
            <a:endParaRPr lang="ru-RU" sz="20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Научиться подсчитывать калорийность готового блюда с применением различных калькуляторов;</a:t>
            </a:r>
            <a:endParaRPr lang="ru-RU" sz="20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sz="20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Готовиться к самостоятельной жизни и разумному ведению хозяйства.</a:t>
            </a:r>
            <a:endParaRPr lang="ru-RU" sz="2000" b="1" i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7407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E2C3A6A-A7E4-4F49-9C5F-A8AD7B9DE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387" y="839449"/>
            <a:ext cx="8895413" cy="851239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4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результаты:</a:t>
            </a:r>
            <a:br>
              <a:rPr lang="ru-RU" sz="4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9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>
            <a:extLst>
              <a:ext uri="{FF2B5EF4-FFF2-40B4-BE49-F238E27FC236}">
                <a16:creationId xmlns:a16="http://schemas.microsoft.com/office/drawing/2014/main" id="{2E26128F-0B86-43C8-BB51-1825A136B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3534" y="1465861"/>
            <a:ext cx="8640580" cy="4351338"/>
          </a:xfrm>
        </p:spPr>
        <p:txBody>
          <a:bodyPr/>
          <a:lstStyle/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учащихся: приобретение навыков в области кулинарии, в рациональном ведении хозяйства.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родителей: совместная деятельность родителей и детей в рамках проекта</a:t>
            </a:r>
          </a:p>
          <a:p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педагогов: укрепление межпредметных связей математика, технология, СБО, экономический практикум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3007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E2C3A6A-A7E4-4F49-9C5F-A8AD7B9DE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8504" y="365125"/>
            <a:ext cx="9075295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250391EA-29AE-4A4B-AEB4-F03CDD6B98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8387" y="1690688"/>
            <a:ext cx="8034728" cy="4590191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Предполагаемый  продукт  проекта: праздничные семейные салаты, книга рецептов.</a:t>
            </a:r>
            <a:endParaRPr lang="ru-RU" sz="5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3806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E2C3A6A-A7E4-4F49-9C5F-A8AD7B9DE5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8504" y="365125"/>
            <a:ext cx="9075295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250391EA-29AE-4A4B-AEB4-F03CDD6B98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3652" y="1364106"/>
            <a:ext cx="8439463" cy="4916774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ли у вас в семьях любимые праздничные салаты?</a:t>
            </a:r>
          </a:p>
          <a:p>
            <a:pPr lvl="0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Знаете ли вы какие продукты используются в их приготовлении?</a:t>
            </a:r>
          </a:p>
          <a:p>
            <a:pPr lvl="0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Можете ли вы указать примерную стоимость порции вашего любимого салата?</a:t>
            </a:r>
          </a:p>
          <a:p>
            <a:pPr lvl="0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Насколько полезно это блюдо?</a:t>
            </a:r>
          </a:p>
          <a:p>
            <a:pPr lvl="0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можно сделать, чтобы уменьшить стоимость и калорийность блюда без потери вкусовых качеств?</a:t>
            </a:r>
          </a:p>
          <a:p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5587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381</Words>
  <Application>Microsoft Office PowerPoint</Application>
  <PresentationFormat>Широкоэкранный</PresentationFormat>
  <Paragraphs>43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Практико-ориентированный проект «Битва шефов». </vt:lpstr>
      <vt:lpstr>. Проблемный вопрос, который мы поставили перед собой</vt:lpstr>
      <vt:lpstr>. </vt:lpstr>
      <vt:lpstr>. </vt:lpstr>
      <vt:lpstr>. </vt:lpstr>
      <vt:lpstr>. </vt:lpstr>
      <vt:lpstr>. Ожидаемые результаты: </vt:lpstr>
      <vt:lpstr>. </vt:lpstr>
      <vt:lpstr>. </vt:lpstr>
      <vt:lpstr>. </vt:lpstr>
      <vt:lpstr>. </vt:lpstr>
      <vt:lpstr>. 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Практико-ориентированный проект «Битва шефов». </dc:title>
  <dc:creator>user</dc:creator>
  <cp:lastModifiedBy>Елена</cp:lastModifiedBy>
  <cp:revision>2</cp:revision>
  <dcterms:created xsi:type="dcterms:W3CDTF">2023-05-22T15:59:08Z</dcterms:created>
  <dcterms:modified xsi:type="dcterms:W3CDTF">2023-05-23T02:15:46Z</dcterms:modified>
</cp:coreProperties>
</file>