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4822C72-6992-4F8C-AF35-E59194742D4D}">
          <p14:sldIdLst>
            <p14:sldId id="256"/>
            <p14:sldId id="258"/>
            <p14:sldId id="259"/>
            <p14:sldId id="260"/>
            <p14:sldId id="261"/>
          </p14:sldIdLst>
        </p14:section>
        <p14:section name="Раздел без заголовка" id="{4C2CD9B1-CB56-4231-A7D3-242BBCD93CA9}">
          <p14:sldIdLst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3454" y="1762297"/>
            <a:ext cx="9448800" cy="1658385"/>
          </a:xfrm>
        </p:spPr>
        <p:txBody>
          <a:bodyPr/>
          <a:lstStyle/>
          <a:p>
            <a:pPr algn="r"/>
            <a:r>
              <a:rPr lang="ru-RU" sz="1400" b="1" dirty="0"/>
              <a:t>Нет, я не Байрон, я другой</a:t>
            </a:r>
            <a:r>
              <a:rPr lang="ru-RU" sz="1400" b="1" dirty="0" smtClean="0"/>
              <a:t>…</a:t>
            </a:r>
            <a:br>
              <a:rPr lang="ru-RU" sz="1400" b="1" dirty="0" smtClean="0"/>
            </a:b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dirty="0" smtClean="0"/>
              <a:t>М. ю. Лермонтов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dirty="0"/>
          </a:p>
        </p:txBody>
      </p:sp>
      <p:pic>
        <p:nvPicPr>
          <p:cNvPr id="1028" name="Picture 4" descr="Это интересно: ко дню рождения М. Ю. Лермонт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826" y="430180"/>
            <a:ext cx="2676697" cy="216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4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ГОДЫ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1178" y="2194560"/>
            <a:ext cx="7275021" cy="402412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Родился Михаил Юрьевич Лермонтов в Москве в 1814 году. 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детства маленького Мишу воспитывала бабушка.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Молодой Лермонтов не отличался ни крепким здоровьем, ни веселым нравом</a:t>
            </a:r>
            <a:r>
              <a:rPr lang="ru-RU" dirty="0" smtClean="0"/>
              <a:t>. Его увлечение с ранних лет живопись.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 1825 году </a:t>
            </a:r>
            <a:r>
              <a:rPr lang="ru-RU" dirty="0" smtClean="0"/>
              <a:t>бабушка </a:t>
            </a:r>
            <a:r>
              <a:rPr lang="ru-RU" dirty="0"/>
              <a:t>привезла </a:t>
            </a:r>
            <a:r>
              <a:rPr lang="ru-RU" dirty="0" smtClean="0"/>
              <a:t>Мишу </a:t>
            </a:r>
            <a:r>
              <a:rPr lang="ru-RU" dirty="0"/>
              <a:t>на </a:t>
            </a:r>
            <a:r>
              <a:rPr lang="ru-RU" dirty="0" smtClean="0"/>
              <a:t>Кавказ, где мальчика навсегда привлекли горы. </a:t>
            </a:r>
            <a:endParaRPr lang="ru-RU" dirty="0"/>
          </a:p>
        </p:txBody>
      </p:sp>
      <p:pic>
        <p:nvPicPr>
          <p:cNvPr id="2050" name="Picture 2" descr="Рисунки М. Ю. Лермонтова. Каталог материалов Отдела рукописей РНб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25" y="2194560"/>
            <a:ext cx="3740726" cy="257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369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Кавказ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9032" y="1923350"/>
            <a:ext cx="573716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Поездка на Кавказ очень впечатлила маленького Лермонтова – это нашло отражение во множестве стихотворений и поэм в творчестве поэта. </a:t>
            </a:r>
            <a:endParaRPr lang="ru-RU" dirty="0"/>
          </a:p>
        </p:txBody>
      </p:sp>
      <p:pic>
        <p:nvPicPr>
          <p:cNvPr id="3074" name="Picture 2" descr="Кавказ. Лермонтов - худож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83" y="1548115"/>
            <a:ext cx="3768032" cy="424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09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ТАРХАНЫ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9032" y="1923350"/>
            <a:ext cx="573716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1821 году бабушка Лермонтова с внуком приезжают жить в Тарханы.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Находился Лермонтов здесь до 1824 года, обучаясь иностранным языкам, игре на музыкальных инструментах, математике, географии </a:t>
            </a:r>
            <a:endParaRPr lang="ru-RU" dirty="0"/>
          </a:p>
        </p:txBody>
      </p:sp>
      <p:pic>
        <p:nvPicPr>
          <p:cNvPr id="4098" name="Picture 2" descr="Тарханы» временно закроют в связи с подготовкой к 200-летию со дня рождения  Лермонтова - Penza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8" y="1923350"/>
            <a:ext cx="4762991" cy="40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80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9032" y="1923350"/>
            <a:ext cx="573716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 юного Миши Лермонтова были удивительные способности в музыке, он прекрасно играл в шахматы, решал сложные задачи. </a:t>
            </a:r>
          </a:p>
          <a:p>
            <a:pPr marL="0" indent="0">
              <a:buNone/>
            </a:pPr>
            <a:r>
              <a:rPr lang="ru-RU" dirty="0" smtClean="0"/>
              <a:t>Прекрасно давались ему и иностранные языки.  </a:t>
            </a:r>
            <a:endParaRPr lang="ru-RU" dirty="0"/>
          </a:p>
        </p:txBody>
      </p:sp>
      <p:pic>
        <p:nvPicPr>
          <p:cNvPr id="5122" name="Picture 2" descr="Михаил Юрьевич Лермонтов: биография, детство и юность поэта. Ссылка на  Кавказ и дуэль с Мартыновым. | Новости отечественной и зарубежной культуры  в онлайн-издании «Вестник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49" y="1923350"/>
            <a:ext cx="4931814" cy="491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4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9032" y="1923350"/>
            <a:ext cx="573716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1830 году Михаил Лермонтов поступает в Московский университет. </a:t>
            </a:r>
          </a:p>
          <a:p>
            <a:pPr marL="0" indent="0">
              <a:buNone/>
            </a:pPr>
            <a:r>
              <a:rPr lang="ru-RU" dirty="0" smtClean="0"/>
              <a:t>В 1832 году поступает на военную службу в школу юнкеров Санкт-Петербурга.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 окончанию присвоено звание корнет лейб-гвардии гусарского полка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Про Лже-Лермонтова и передергивание молодого учен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13" y="1564495"/>
            <a:ext cx="3362325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07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9032" y="922714"/>
            <a:ext cx="5737167" cy="5024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Санкт-Петербурге были написаны его первые произведения: </a:t>
            </a:r>
          </a:p>
          <a:p>
            <a:pPr marL="0" indent="0">
              <a:buNone/>
            </a:pPr>
            <a:r>
              <a:rPr lang="ru-RU" dirty="0" smtClean="0"/>
              <a:t>- поэма Боярин Орша</a:t>
            </a:r>
          </a:p>
          <a:p>
            <a:pPr>
              <a:buFontTx/>
              <a:buChar char="-"/>
            </a:pPr>
            <a:r>
              <a:rPr lang="ru-RU" dirty="0" smtClean="0"/>
              <a:t>стихотворения: Молитва, Ангел </a:t>
            </a:r>
          </a:p>
          <a:p>
            <a:pPr>
              <a:buFontTx/>
              <a:buChar char="-"/>
            </a:pPr>
            <a:r>
              <a:rPr lang="ru-RU" dirty="0" smtClean="0"/>
              <a:t>драма «Маскарад»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На слава пришла после стихотворения после дуэли Пушкина и его знаменитое «Погиб поэт…»  тиражировалось 1000 экземплярами.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Из-за этого стихотворения Лермонтов был сослан в ссылку на Кавказ.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3" name="Picture 5" descr="Зеленоград - Истории - Истории про Середниково — глава 2: чем окрестности  усадьбы вдохновили Лермонтова и что он видел из своего ок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306511"/>
            <a:ext cx="4762500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7920" y="1505062"/>
            <a:ext cx="5304904" cy="5024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Ссылка на Кавказе была богата литературными шедеврами: </a:t>
            </a:r>
          </a:p>
          <a:p>
            <a:pPr>
              <a:buFontTx/>
              <a:buChar char="-"/>
            </a:pPr>
            <a:r>
              <a:rPr lang="ru-RU" dirty="0" smtClean="0"/>
              <a:t>поэмы Мцыри и Демон 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оман  «Герой нашего времени» </a:t>
            </a:r>
          </a:p>
          <a:p>
            <a:pPr>
              <a:buFontTx/>
              <a:buChar char="-"/>
            </a:pPr>
            <a:r>
              <a:rPr lang="ru-RU" dirty="0" smtClean="0"/>
              <a:t>Отечественные записки и т. д. 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В 1840 году вышло прижизненное издание стихотворений М.Ю. Лермонтова.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Демон нечистот. Скабрезные шутки и туалетный юмор. Какие произведения  Лермонтова не включают в школьную программу | Военные заметки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13" y="1609148"/>
            <a:ext cx="4923501" cy="481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2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7920" y="1505062"/>
            <a:ext cx="5304904" cy="50247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27 июля 1841 года у подножия горы Машук вблизи Пятигорска состоялась дуэль между Михаил Лермонтовым и Николаем Мартыновым.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Поэт погиб от выстрела в грудь.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Биография М.Ю.Лермонтова - Классика - Стихи на все време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553" y="1675014"/>
            <a:ext cx="29908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54</TotalTime>
  <Words>303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След самолета</vt:lpstr>
      <vt:lpstr>Нет, я не Байрон, я другой…   М. ю. Лермонтов </vt:lpstr>
      <vt:lpstr>Детские ГОДЫ </vt:lpstr>
      <vt:lpstr>Кавказ  </vt:lpstr>
      <vt:lpstr>ТАРХАНЫ 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Нет, я не Байрон, я другой…   М. ю. Лермонтов</dc:title>
  <dc:creator>Быстрова Анна Александровна</dc:creator>
  <cp:lastModifiedBy>Быстрова Анна Александровна</cp:lastModifiedBy>
  <cp:revision>7</cp:revision>
  <dcterms:created xsi:type="dcterms:W3CDTF">2023-11-07T08:26:07Z</dcterms:created>
  <dcterms:modified xsi:type="dcterms:W3CDTF">2023-11-07T11:28:40Z</dcterms:modified>
</cp:coreProperties>
</file>