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  <p:sldId id="270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2768" cy="864095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sz="73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lang="ru-RU" sz="73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7300" b="1" dirty="0" smtClean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73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73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4900" b="1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«Чудеса Башкортостана» </a:t>
            </a:r>
            <a:r>
              <a:rPr lang="ru-RU" sz="4900" dirty="0">
                <a:ea typeface="Calibri"/>
                <a:cs typeface="Times New Roman"/>
              </a:rPr>
              <a:t/>
            </a:r>
            <a:br>
              <a:rPr lang="ru-RU" sz="4900" dirty="0">
                <a:ea typeface="Calibri"/>
                <a:cs typeface="Times New Roman"/>
              </a:rPr>
            </a:br>
            <a:r>
              <a:rPr lang="ru-RU" sz="4900" dirty="0" smtClean="0">
                <a:ea typeface="Calibri"/>
                <a:cs typeface="Times New Roman"/>
              </a:rPr>
              <a:t>                  </a:t>
            </a:r>
            <a:br>
              <a:rPr lang="ru-RU" sz="4900" dirty="0" smtClean="0">
                <a:ea typeface="Calibri"/>
                <a:cs typeface="Times New Roman"/>
              </a:rPr>
            </a:br>
            <a:r>
              <a:rPr lang="ru-RU" sz="2200" dirty="0" smtClean="0">
                <a:solidFill>
                  <a:schemeClr val="bg1"/>
                </a:solidFill>
                <a:ea typeface="Calibri"/>
                <a:cs typeface="Times New Roman"/>
              </a:rPr>
              <a:t>Камалов </a:t>
            </a:r>
            <a:r>
              <a:rPr lang="ru-RU" sz="2200" dirty="0" err="1" smtClean="0">
                <a:solidFill>
                  <a:schemeClr val="bg1"/>
                </a:solidFill>
                <a:ea typeface="Calibri"/>
                <a:cs typeface="Times New Roman"/>
              </a:rPr>
              <a:t>Айназ</a:t>
            </a:r>
            <a:r>
              <a:rPr lang="ru-RU" sz="2200" dirty="0" smtClean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r>
              <a:rPr lang="ru-RU" sz="2200" dirty="0" smtClean="0">
                <a:solidFill>
                  <a:schemeClr val="bg1"/>
                </a:solidFill>
                <a:ea typeface="Calibri"/>
                <a:cs typeface="Times New Roman"/>
              </a:rPr>
              <a:t>9 </a:t>
            </a:r>
            <a:r>
              <a:rPr lang="ru-RU" sz="2200" dirty="0" smtClean="0">
                <a:solidFill>
                  <a:schemeClr val="bg1"/>
                </a:solidFill>
                <a:ea typeface="Calibri"/>
                <a:cs typeface="Times New Roman"/>
              </a:rPr>
              <a:t>класс</a:t>
            </a:r>
            <a:br>
              <a:rPr lang="ru-RU" sz="2200" dirty="0" smtClean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2200" dirty="0" smtClean="0">
                <a:solidFill>
                  <a:schemeClr val="bg1"/>
                </a:solidFill>
                <a:ea typeface="Calibri"/>
                <a:cs typeface="Times New Roman"/>
              </a:rPr>
              <a:t>                                    МБОУ Толбазинская башкирская  гимназия</a:t>
            </a:r>
            <a:endParaRPr lang="ru-RU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93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Цветок </a:t>
            </a:r>
            <a:r>
              <a:rPr lang="ru-RU" dirty="0" err="1" smtClean="0">
                <a:solidFill>
                  <a:schemeClr val="bg1"/>
                </a:solidFill>
              </a:rPr>
              <a:t>Курая</a:t>
            </a:r>
            <a:r>
              <a:rPr lang="ru-RU" dirty="0" smtClean="0">
                <a:solidFill>
                  <a:schemeClr val="bg1"/>
                </a:solidFill>
              </a:rPr>
              <a:t> – символ Башкирии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24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Выбор формы и дизайна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8_155450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1600200"/>
            <a:ext cx="4346328" cy="47811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2246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Выпиливание лобзиком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06_14595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9"/>
            <a:ext cx="482453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9948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06613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Практический этап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25_15200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2776"/>
            <a:ext cx="417646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4375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Клеим накладные детали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2636912"/>
            <a:ext cx="2448272" cy="216024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C:\Users\Ирик\Desktop\IMG_20191126_161302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84784"/>
            <a:ext cx="3559656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5534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Красим морилкой для контраста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26_09490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5328592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6855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99792" y="2132855"/>
            <a:ext cx="3096344" cy="31683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2656"/>
            <a:ext cx="5112568" cy="622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867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>
                <a:solidFill>
                  <a:schemeClr val="bg1"/>
                </a:solidFill>
              </a:rPr>
              <a:t>      Спасибо за внимание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558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Памятник Салавату </a:t>
            </a:r>
            <a:r>
              <a:rPr lang="ru-RU" sz="4000" dirty="0" err="1" smtClean="0">
                <a:solidFill>
                  <a:schemeClr val="bg1"/>
                </a:solidFill>
              </a:rPr>
              <a:t>Юлаеву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916832"/>
            <a:ext cx="7499176" cy="42093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62210"/>
            <a:ext cx="7704856" cy="492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93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Эпос Урал - Батыр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3773" y="1600200"/>
            <a:ext cx="719645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817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Гора Тора - Тау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9193" y="1600200"/>
            <a:ext cx="676561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568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Пещера </a:t>
            </a:r>
            <a:r>
              <a:rPr lang="ru-RU" dirty="0" err="1" smtClean="0">
                <a:solidFill>
                  <a:schemeClr val="bg1"/>
                </a:solidFill>
              </a:rPr>
              <a:t>Шульган</a:t>
            </a:r>
            <a:r>
              <a:rPr lang="ru-RU" dirty="0" smtClean="0">
                <a:solidFill>
                  <a:schemeClr val="bg1"/>
                </a:solidFill>
              </a:rPr>
              <a:t> - </a:t>
            </a:r>
            <a:r>
              <a:rPr lang="ru-RU" dirty="0" err="1" smtClean="0">
                <a:solidFill>
                  <a:schemeClr val="bg1"/>
                </a:solidFill>
              </a:rPr>
              <a:t>Таш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8" y="1600200"/>
            <a:ext cx="678894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971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1600" y="692696"/>
            <a:ext cx="7128791" cy="543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552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Бортевое пчеловодство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201" y="1600200"/>
            <a:ext cx="679159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33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Сарматское золото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600200"/>
            <a:ext cx="8136904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47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0698" y="980728"/>
            <a:ext cx="6701702" cy="51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2616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44</Words>
  <Application>Microsoft Office PowerPoint</Application>
  <PresentationFormat>Экран (4:3)</PresentationFormat>
  <Paragraphs>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«Чудеса Башкортостана»                     Камалов Айназ 9 класс                                     МБОУ Толбазинская башкирская  гимназия</vt:lpstr>
      <vt:lpstr>Памятник Салавату Юлаеву</vt:lpstr>
      <vt:lpstr>Эпос Урал - Батыр</vt:lpstr>
      <vt:lpstr>Гора Тора - Тау</vt:lpstr>
      <vt:lpstr>Пещера Шульган - Таш</vt:lpstr>
      <vt:lpstr>Презентация PowerPoint</vt:lpstr>
      <vt:lpstr>Бортевое пчеловодство</vt:lpstr>
      <vt:lpstr>Сарматское золото</vt:lpstr>
      <vt:lpstr>Презентация PowerPoint</vt:lpstr>
      <vt:lpstr>Цветок Курая – символ Башкирии</vt:lpstr>
      <vt:lpstr>Выбор формы и дизайна</vt:lpstr>
      <vt:lpstr>Выпиливание лобзиком</vt:lpstr>
      <vt:lpstr>Практический этап</vt:lpstr>
      <vt:lpstr>Клеим накладные детали</vt:lpstr>
      <vt:lpstr>Красим морилкой для контраста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Панно   «Чудеса Башкортостана»  </dc:title>
  <dc:creator>Ирик</dc:creator>
  <cp:lastModifiedBy>Ирик</cp:lastModifiedBy>
  <cp:revision>9</cp:revision>
  <dcterms:created xsi:type="dcterms:W3CDTF">2020-01-06T09:21:24Z</dcterms:created>
  <dcterms:modified xsi:type="dcterms:W3CDTF">2021-10-26T14:20:08Z</dcterms:modified>
</cp:coreProperties>
</file>