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2" r:id="rId5"/>
    <p:sldId id="273" r:id="rId6"/>
    <p:sldId id="274" r:id="rId7"/>
    <p:sldId id="275" r:id="rId8"/>
    <p:sldId id="276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77" r:id="rId22"/>
    <p:sldId id="265" r:id="rId23"/>
    <p:sldId id="271" r:id="rId24"/>
    <p:sldId id="291" r:id="rId25"/>
    <p:sldId id="29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73184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540568" y="1052736"/>
            <a:ext cx="10009112" cy="487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sz="5400" b="1" dirty="0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« Башкирские сувениры  </a:t>
            </a:r>
          </a:p>
          <a:p>
            <a:pPr lvl="0" algn="ctr">
              <a:lnSpc>
                <a:spcPct val="115000"/>
              </a:lnSpc>
            </a:pPr>
            <a:r>
              <a:rPr lang="ru-RU" sz="5400" b="1" dirty="0" smtClean="0">
                <a:solidFill>
                  <a:prstClr val="white"/>
                </a:solidFill>
                <a:latin typeface="Times New Roman"/>
                <a:ea typeface="Times New Roman"/>
                <a:cs typeface="Times New Roman"/>
              </a:rPr>
              <a:t> из керамики   »</a:t>
            </a:r>
          </a:p>
          <a:p>
            <a:pPr lvl="0" algn="ctr">
              <a:lnSpc>
                <a:spcPct val="115000"/>
              </a:lnSpc>
            </a:pPr>
            <a:endParaRPr lang="ru-RU" sz="5400" b="1" dirty="0" smtClean="0">
              <a:solidFill>
                <a:prstClr val="white"/>
              </a:solidFill>
              <a:latin typeface="Times New Roman"/>
              <a:ea typeface="Times New Roman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3600" b="1" dirty="0" smtClean="0">
                <a:solidFill>
                  <a:prstClr val="white"/>
                </a:solidFill>
                <a:latin typeface="Times New Roman"/>
                <a:ea typeface="Calibri"/>
                <a:cs typeface="Times New Roman"/>
              </a:rPr>
              <a:t>                                Выполнила  </a:t>
            </a:r>
            <a:r>
              <a:rPr lang="ru-RU" sz="3600" dirty="0" smtClean="0">
                <a:solidFill>
                  <a:prstClr val="white"/>
                </a:solidFill>
                <a:ea typeface="Calibri"/>
                <a:cs typeface="Times New Roman"/>
              </a:rPr>
              <a:t>ученица  7 класса </a:t>
            </a:r>
          </a:p>
          <a:p>
            <a:pPr lvl="0" algn="ctr">
              <a:lnSpc>
                <a:spcPct val="115000"/>
              </a:lnSpc>
            </a:pPr>
            <a:r>
              <a:rPr lang="ru-RU" sz="3600" dirty="0" smtClean="0">
                <a:solidFill>
                  <a:prstClr val="white"/>
                </a:solidFill>
                <a:ea typeface="Calibri"/>
                <a:cs typeface="Times New Roman"/>
              </a:rPr>
              <a:t>          Лицея </a:t>
            </a:r>
            <a:r>
              <a:rPr lang="ru-RU" sz="3600" dirty="0" err="1" smtClean="0">
                <a:solidFill>
                  <a:prstClr val="white"/>
                </a:solidFill>
                <a:ea typeface="Calibri"/>
                <a:cs typeface="Times New Roman"/>
              </a:rPr>
              <a:t>с.Толбазы</a:t>
            </a:r>
            <a:endParaRPr lang="ru-RU" sz="3600" dirty="0" smtClean="0">
              <a:solidFill>
                <a:prstClr val="white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sz="3600" dirty="0" smtClean="0">
                <a:solidFill>
                  <a:prstClr val="white"/>
                </a:solidFill>
                <a:ea typeface="Calibri"/>
                <a:cs typeface="Times New Roman"/>
              </a:rPr>
              <a:t>                              Амирханова  </a:t>
            </a:r>
            <a:r>
              <a:rPr lang="ru-RU" sz="3600" dirty="0" err="1" smtClean="0">
                <a:solidFill>
                  <a:prstClr val="white"/>
                </a:solidFill>
                <a:ea typeface="Calibri"/>
                <a:cs typeface="Times New Roman"/>
              </a:rPr>
              <a:t>Алсу</a:t>
            </a:r>
            <a:r>
              <a:rPr lang="ru-RU" sz="3600" dirty="0" smtClean="0">
                <a:solidFill>
                  <a:prstClr val="white"/>
                </a:solidFill>
                <a:ea typeface="Calibri"/>
                <a:cs typeface="Times New Roman"/>
              </a:rPr>
              <a:t>  </a:t>
            </a:r>
            <a:r>
              <a:rPr lang="ru-RU" sz="3600" dirty="0" err="1" smtClean="0">
                <a:solidFill>
                  <a:prstClr val="white"/>
                </a:solidFill>
                <a:ea typeface="Calibri"/>
                <a:cs typeface="Times New Roman"/>
              </a:rPr>
              <a:t>Ирековна</a:t>
            </a:r>
            <a:endParaRPr lang="ru-RU" sz="3600" dirty="0">
              <a:solidFill>
                <a:prstClr val="white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47719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Склеить </a:t>
            </a:r>
            <a:r>
              <a:rPr lang="ru-RU" dirty="0" err="1">
                <a:solidFill>
                  <a:schemeClr val="bg1"/>
                </a:solidFill>
                <a:ea typeface="Calibri"/>
                <a:cs typeface="Times New Roman"/>
              </a:rPr>
              <a:t>шликером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  края крыши.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1_174701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4032447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3858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ea typeface="Calibri"/>
                <a:cs typeface="Times New Roman"/>
              </a:rPr>
              <a:t>Смазать </a:t>
            </a:r>
            <a:r>
              <a:rPr lang="ru-RU" dirty="0" err="1">
                <a:solidFill>
                  <a:schemeClr val="bg1"/>
                </a:solidFill>
                <a:ea typeface="Calibri"/>
                <a:cs typeface="Times New Roman"/>
              </a:rPr>
              <a:t>шликером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, приклеить крышу к стенке.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3140968"/>
            <a:ext cx="2664296" cy="29851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7151" y="-32791023"/>
            <a:ext cx="25207944" cy="33699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Ирик\Desktop\IMG_20191111_180459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56792"/>
            <a:ext cx="3791486" cy="506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05993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Подсушить юрту. Прорезать вход 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dirty="0"/>
          </a:p>
        </p:txBody>
      </p:sp>
      <p:pic>
        <p:nvPicPr>
          <p:cNvPr id="4" name="Объект 3" descr="C:\Users\Ирик\Desktop\IMG_20191113_172232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12776"/>
            <a:ext cx="4032447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47419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Прорезать отверстия на крыше юрты.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3_17292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1556792"/>
            <a:ext cx="4104456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7201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Украсить юрту орнаментом.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3_18011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40768"/>
            <a:ext cx="4104457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8846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Добавить в композицию плетень.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8_17321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40768"/>
            <a:ext cx="5688632" cy="5184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62257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Детали смазать </a:t>
            </a:r>
            <a:r>
              <a:rPr lang="ru-RU" dirty="0" err="1">
                <a:solidFill>
                  <a:schemeClr val="bg1"/>
                </a:solidFill>
                <a:ea typeface="Calibri"/>
                <a:cs typeface="Times New Roman"/>
              </a:rPr>
              <a:t>шликером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chemeClr val="bg1"/>
                </a:solidFill>
                <a:ea typeface="Calibri"/>
                <a:cs typeface="Times New Roman"/>
              </a:rPr>
              <a:t>, крепко 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прижать при склеивании.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8_174658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5832648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0818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После обжига почистить все детали </a:t>
            </a:r>
            <a:r>
              <a:rPr lang="ru-RU" dirty="0" err="1">
                <a:solidFill>
                  <a:schemeClr val="bg1"/>
                </a:solidFill>
                <a:ea typeface="Calibri"/>
                <a:cs typeface="Times New Roman"/>
              </a:rPr>
              <a:t>брайт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 скотчем.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204864"/>
            <a:ext cx="3096344" cy="252028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Ирик\Desktop\IMG_20191120_1632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634879" cy="485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984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Раскрасить орнамент глазурью синего и зелёного цвета.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25_17241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5616624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1080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Повторный обжиг.</a:t>
            </a:r>
            <a:r>
              <a:rPr lang="ru-RU" sz="3600" dirty="0">
                <a:solidFill>
                  <a:schemeClr val="bg1"/>
                </a:solidFill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Наше изделие Готово!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25_17305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28800"/>
            <a:ext cx="5760640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8567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2" y="7946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1" y="188640"/>
            <a:ext cx="604867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76643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4464496" cy="11381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Ирик\Desktop\IMG_20191205_2029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8640"/>
            <a:ext cx="5976664" cy="593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1252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1920" y="620688"/>
            <a:ext cx="3384376" cy="7200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122" name="Picture 2" descr="C:\Users\Ирик\Desktop\IMG_20191205_2032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0648"/>
            <a:ext cx="5437162" cy="5865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092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7" y="0"/>
            <a:ext cx="12192000" cy="6902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Ирик\Desktop\IMG_20191205_203013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5328592" cy="617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795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C:\Users\Ирик\Desktop\IMG_20211026_1835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89640"/>
            <a:ext cx="4196962" cy="561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7954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достижения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2852935"/>
            <a:ext cx="4392488" cy="230425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Ирик\Desktop\IMG_20211026_1838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896416" y="415952"/>
            <a:ext cx="5063135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7557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Спасибо за внимание!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194" name="Picture 2" descr="C:\Users\Ирик\Desktop\IMG_20191130_122522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1"/>
            <a:ext cx="4392488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704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Раскатать кусок глины на раскатчике</a:t>
            </a:r>
            <a:r>
              <a:rPr lang="ru-RU" dirty="0">
                <a:ea typeface="Calibri"/>
                <a:cs typeface="Times New Roman"/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988839"/>
            <a:ext cx="4824536" cy="38164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Ирик\Desktop\IMG_20191111_17003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5472608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96310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Подготовить деталь №1 «Земля»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1_170903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12776"/>
            <a:ext cx="5544616" cy="51125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574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01930" indent="-27051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 </a:t>
            </a:r>
            <a:r>
              <a:rPr lang="ru-RU" sz="4900" dirty="0">
                <a:solidFill>
                  <a:schemeClr val="bg1"/>
                </a:solidFill>
                <a:ea typeface="Calibri"/>
                <a:cs typeface="Times New Roman"/>
              </a:rPr>
              <a:t>Подготовить деталь №2 </a:t>
            </a:r>
            <a:br>
              <a:rPr lang="ru-RU" sz="4900" dirty="0">
                <a:solidFill>
                  <a:schemeClr val="bg1"/>
                </a:solidFill>
                <a:ea typeface="Calibri"/>
                <a:cs typeface="Times New Roman"/>
              </a:rPr>
            </a:br>
            <a:r>
              <a:rPr lang="ru-RU" sz="4900" dirty="0">
                <a:solidFill>
                  <a:schemeClr val="bg1"/>
                </a:solidFill>
                <a:ea typeface="Calibri"/>
                <a:cs typeface="Times New Roman"/>
              </a:rPr>
              <a:t>  «Стена»</a:t>
            </a:r>
            <a:endParaRPr lang="ru-RU" sz="4900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1_171712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0808"/>
            <a:ext cx="4824536" cy="4536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8667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Разметить на «Земле» стену, нанести риски для склеивания  и  смазать </a:t>
            </a:r>
            <a:r>
              <a:rPr lang="ru-RU" dirty="0" err="1">
                <a:solidFill>
                  <a:schemeClr val="bg1"/>
                </a:solidFill>
                <a:ea typeface="Calibri"/>
                <a:cs typeface="Times New Roman"/>
              </a:rPr>
              <a:t>шликером</a:t>
            </a:r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1_172328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88840"/>
            <a:ext cx="5040560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8015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Плотно прижать «стенку» к «земле».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1_171810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340768"/>
            <a:ext cx="4392488" cy="4608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6808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Раскатать и разметить  деталь № 3  «Крыша».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1_174132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00808"/>
            <a:ext cx="5256583" cy="46085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1870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ea typeface="Calibri"/>
                <a:cs typeface="Times New Roman"/>
              </a:rPr>
              <a:t>Вырезать деталь №3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3" descr="C:\Users\Ирик\Desktop\IMG_20191111_174222_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56792"/>
            <a:ext cx="4248471" cy="48245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95724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142</Words>
  <Application>Microsoft Office PowerPoint</Application>
  <PresentationFormat>Экран (4:3)</PresentationFormat>
  <Paragraphs>25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Раскатать кусок глины на раскатчике.</vt:lpstr>
      <vt:lpstr>Подготовить деталь №1 «Земля»</vt:lpstr>
      <vt:lpstr> Подготовить деталь №2    «Стена»</vt:lpstr>
      <vt:lpstr>Разметить на «Земле» стену, нанести риски для склеивания  и  смазать шликером.</vt:lpstr>
      <vt:lpstr>Плотно прижать «стенку» к «земле».</vt:lpstr>
      <vt:lpstr>Раскатать и разметить  деталь № 3  «Крыша».</vt:lpstr>
      <vt:lpstr>Вырезать деталь №3</vt:lpstr>
      <vt:lpstr>Склеить шликером  края крыши.</vt:lpstr>
      <vt:lpstr>Смазать шликером, приклеить крышу к стенке.</vt:lpstr>
      <vt:lpstr>Подсушить юрту. Прорезать вход .</vt:lpstr>
      <vt:lpstr>Прорезать отверстия на крыше юрты.</vt:lpstr>
      <vt:lpstr>Украсить юрту орнаментом.</vt:lpstr>
      <vt:lpstr>Добавить в композицию плетень.</vt:lpstr>
      <vt:lpstr>Детали смазать шликером , крепко прижать при склеивании.</vt:lpstr>
      <vt:lpstr>После обжига почистить все детали брайт скотчем.</vt:lpstr>
      <vt:lpstr>Раскрасить орнамент глазурью синего и зелёного цвета.</vt:lpstr>
      <vt:lpstr>Повторный обжиг. Наше изделие Готово!</vt:lpstr>
      <vt:lpstr>Презентация PowerPoint</vt:lpstr>
      <vt:lpstr>Презентация PowerPoint</vt:lpstr>
      <vt:lpstr>Презентация PowerPoint</vt:lpstr>
      <vt:lpstr>Презентация PowerPoint</vt:lpstr>
      <vt:lpstr>Мои достижения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Ирик</dc:creator>
  <cp:lastModifiedBy>Ирик</cp:lastModifiedBy>
  <cp:revision>15</cp:revision>
  <dcterms:created xsi:type="dcterms:W3CDTF">2020-01-07T09:27:00Z</dcterms:created>
  <dcterms:modified xsi:type="dcterms:W3CDTF">2021-10-26T14:21:51Z</dcterms:modified>
</cp:coreProperties>
</file>