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63" r:id="rId5"/>
    <p:sldId id="261" r:id="rId6"/>
    <p:sldId id="272" r:id="rId7"/>
    <p:sldId id="273" r:id="rId8"/>
    <p:sldId id="269" r:id="rId9"/>
    <p:sldId id="262" r:id="rId10"/>
    <p:sldId id="267" r:id="rId11"/>
    <p:sldId id="260" r:id="rId12"/>
    <p:sldId id="264" r:id="rId13"/>
    <p:sldId id="266" r:id="rId14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5C4381-79FB-4B50-BA38-D752604D523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3F652B-E054-4529-B023-6C28C4E10E7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Дошкольное образование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0C0C7B5-DC2D-422B-B0ED-3A8732C1DE86}" type="parTrans" cxnId="{1662D22D-ED85-4BD6-93D3-789D2A1FDBA1}">
      <dgm:prSet/>
      <dgm:spPr/>
      <dgm:t>
        <a:bodyPr/>
        <a:lstStyle/>
        <a:p>
          <a:endParaRPr lang="ru-RU"/>
        </a:p>
      </dgm:t>
    </dgm:pt>
    <dgm:pt modelId="{2610D86C-2662-4BCE-A981-11B6C442D6EE}" type="sibTrans" cxnId="{1662D22D-ED85-4BD6-93D3-789D2A1FDBA1}">
      <dgm:prSet/>
      <dgm:spPr/>
      <dgm:t>
        <a:bodyPr/>
        <a:lstStyle/>
        <a:p>
          <a:endParaRPr lang="ru-RU"/>
        </a:p>
      </dgm:t>
    </dgm:pt>
    <dgm:pt modelId="{85F79B96-82F7-4AE8-97F5-C073065F9D8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Игровой формат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6F38951C-8751-40E8-8411-7F279B575307}" type="parTrans" cxnId="{B2248A66-74D0-44EC-9ACC-0C72DEA38BF9}">
      <dgm:prSet/>
      <dgm:spPr/>
      <dgm:t>
        <a:bodyPr/>
        <a:lstStyle/>
        <a:p>
          <a:endParaRPr lang="ru-RU"/>
        </a:p>
      </dgm:t>
    </dgm:pt>
    <dgm:pt modelId="{ED38E5FE-FD17-4500-9B40-DC6856F0596A}" type="sibTrans" cxnId="{B2248A66-74D0-44EC-9ACC-0C72DEA38BF9}">
      <dgm:prSet/>
      <dgm:spPr/>
      <dgm:t>
        <a:bodyPr/>
        <a:lstStyle/>
        <a:p>
          <a:endParaRPr lang="ru-RU"/>
        </a:p>
      </dgm:t>
    </dgm:pt>
    <dgm:pt modelId="{09C4F98D-CA1A-409F-A738-EF14FCC5F0D4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Наглядные материалы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32090FD-1BA2-40E8-A9FD-5F8A8B388738}" type="parTrans" cxnId="{DDB813BD-4039-49FE-9519-2DEFC014639D}">
      <dgm:prSet/>
      <dgm:spPr/>
      <dgm:t>
        <a:bodyPr/>
        <a:lstStyle/>
        <a:p>
          <a:endParaRPr lang="ru-RU"/>
        </a:p>
      </dgm:t>
    </dgm:pt>
    <dgm:pt modelId="{E57AA926-A3D4-4C05-B7F4-0F373FAB3966}" type="sibTrans" cxnId="{DDB813BD-4039-49FE-9519-2DEFC014639D}">
      <dgm:prSet/>
      <dgm:spPr/>
      <dgm:t>
        <a:bodyPr/>
        <a:lstStyle/>
        <a:p>
          <a:endParaRPr lang="ru-RU"/>
        </a:p>
      </dgm:t>
    </dgm:pt>
    <dgm:pt modelId="{4BE0C848-81D3-4293-A746-7B665AEE3B9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Общее образование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BB1A19-336B-413C-A62A-3A95ABA55F42}" type="parTrans" cxnId="{C3470B47-8504-405B-8FBA-E0ECE2A83CCB}">
      <dgm:prSet/>
      <dgm:spPr/>
      <dgm:t>
        <a:bodyPr/>
        <a:lstStyle/>
        <a:p>
          <a:endParaRPr lang="ru-RU"/>
        </a:p>
      </dgm:t>
    </dgm:pt>
    <dgm:pt modelId="{22CC13ED-91B8-440B-984C-F0DCF8F9B412}" type="sibTrans" cxnId="{C3470B47-8504-405B-8FBA-E0ECE2A83CCB}">
      <dgm:prSet/>
      <dgm:spPr/>
      <dgm:t>
        <a:bodyPr/>
        <a:lstStyle/>
        <a:p>
          <a:endParaRPr lang="ru-RU"/>
        </a:p>
      </dgm:t>
    </dgm:pt>
    <dgm:pt modelId="{05F0A7BB-F94D-42F9-A299-06C8F3CE6832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Открытые уроки; внеурочная деятельность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145BCAA-F713-4D2C-9DF1-282589AC618C}" type="parTrans" cxnId="{66824499-C12A-49E3-BEBE-2C2089E7AA68}">
      <dgm:prSet/>
      <dgm:spPr/>
      <dgm:t>
        <a:bodyPr/>
        <a:lstStyle/>
        <a:p>
          <a:endParaRPr lang="ru-RU"/>
        </a:p>
      </dgm:t>
    </dgm:pt>
    <dgm:pt modelId="{C4C5419B-F4BA-4390-832A-4AAB77CD9401}" type="sibTrans" cxnId="{66824499-C12A-49E3-BEBE-2C2089E7AA68}">
      <dgm:prSet/>
      <dgm:spPr/>
      <dgm:t>
        <a:bodyPr/>
        <a:lstStyle/>
        <a:p>
          <a:endParaRPr lang="ru-RU"/>
        </a:p>
      </dgm:t>
    </dgm:pt>
    <dgm:pt modelId="{4F1E97C2-C799-49AC-8E70-CB2D85BB673F}">
      <dgm:prSet phldrT="[Текст]" custT="1"/>
      <dgm:spPr/>
      <dgm:t>
        <a:bodyPr/>
        <a:lstStyle/>
        <a:p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Онлайн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уроки; игры по финансовой грамотности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DBAE371-FBB9-4162-96CC-12D19A0B7E26}" type="parTrans" cxnId="{5EAB8083-B3B1-4212-85CA-B6C5E58A0D29}">
      <dgm:prSet/>
      <dgm:spPr/>
      <dgm:t>
        <a:bodyPr/>
        <a:lstStyle/>
        <a:p>
          <a:endParaRPr lang="ru-RU"/>
        </a:p>
      </dgm:t>
    </dgm:pt>
    <dgm:pt modelId="{4935D6CA-87A0-4704-B7C3-1BAD93249A1D}" type="sibTrans" cxnId="{5EAB8083-B3B1-4212-85CA-B6C5E58A0D29}">
      <dgm:prSet/>
      <dgm:spPr/>
      <dgm:t>
        <a:bodyPr/>
        <a:lstStyle/>
        <a:p>
          <a:endParaRPr lang="ru-RU"/>
        </a:p>
      </dgm:t>
    </dgm:pt>
    <dgm:pt modelId="{E5B4DA62-4959-4126-9E5A-A3E87971C9C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Интерактивное общение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85858DCB-4A04-4A46-B267-6C66B6F6C1C0}" type="parTrans" cxnId="{E4D107E0-6C0F-4790-B0DB-E0660AD4D595}">
      <dgm:prSet/>
      <dgm:spPr/>
      <dgm:t>
        <a:bodyPr/>
        <a:lstStyle/>
        <a:p>
          <a:endParaRPr lang="ru-RU"/>
        </a:p>
      </dgm:t>
    </dgm:pt>
    <dgm:pt modelId="{65F5758B-DB4C-4C47-A4BD-A5187951CC1F}" type="sibTrans" cxnId="{E4D107E0-6C0F-4790-B0DB-E0660AD4D595}">
      <dgm:prSet/>
      <dgm:spPr/>
      <dgm:t>
        <a:bodyPr/>
        <a:lstStyle/>
        <a:p>
          <a:endParaRPr lang="ru-RU"/>
        </a:p>
      </dgm:t>
    </dgm:pt>
    <dgm:pt modelId="{3389DCE1-669D-4E14-95AD-C249D9B461A7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Участие в олимпиадах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E19ABD5-6911-49D7-93EF-9B17C3D4A66E}" type="parTrans" cxnId="{846CF7F9-6A2F-42CD-A4EA-065975B9587F}">
      <dgm:prSet/>
      <dgm:spPr/>
      <dgm:t>
        <a:bodyPr/>
        <a:lstStyle/>
        <a:p>
          <a:endParaRPr lang="ru-RU"/>
        </a:p>
      </dgm:t>
    </dgm:pt>
    <dgm:pt modelId="{7755EE8E-7D53-4C40-920F-D4E59D817BDA}" type="sibTrans" cxnId="{846CF7F9-6A2F-42CD-A4EA-065975B9587F}">
      <dgm:prSet/>
      <dgm:spPr/>
      <dgm:t>
        <a:bodyPr/>
        <a:lstStyle/>
        <a:p>
          <a:endParaRPr lang="ru-RU"/>
        </a:p>
      </dgm:t>
    </dgm:pt>
    <dgm:pt modelId="{4AD3FEC8-A2EF-4FB3-ACFA-F1849BDD0571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Участие в региональных мероприятиях для школьников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91BF3F8-B9A7-450A-92BE-FA984DB72887}" type="parTrans" cxnId="{E2101608-E857-4C09-B18F-046FC36D30D1}">
      <dgm:prSet/>
      <dgm:spPr/>
      <dgm:t>
        <a:bodyPr/>
        <a:lstStyle/>
        <a:p>
          <a:endParaRPr lang="ru-RU"/>
        </a:p>
      </dgm:t>
    </dgm:pt>
    <dgm:pt modelId="{80E9B61B-2A01-4326-AD8E-A47412F602FE}" type="sibTrans" cxnId="{E2101608-E857-4C09-B18F-046FC36D30D1}">
      <dgm:prSet/>
      <dgm:spPr/>
      <dgm:t>
        <a:bodyPr/>
        <a:lstStyle/>
        <a:p>
          <a:endParaRPr lang="ru-RU"/>
        </a:p>
      </dgm:t>
    </dgm:pt>
    <dgm:pt modelId="{44FC01BE-00AD-40E9-866E-9D9F646892E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Исследовательская деятельность учащихся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8E86CD0-502C-45CB-8760-E034B48BDD45}" type="parTrans" cxnId="{8E29D14C-0241-4B6C-8516-DB1AFD34EF18}">
      <dgm:prSet/>
      <dgm:spPr/>
      <dgm:t>
        <a:bodyPr/>
        <a:lstStyle/>
        <a:p>
          <a:endParaRPr lang="ru-RU"/>
        </a:p>
      </dgm:t>
    </dgm:pt>
    <dgm:pt modelId="{E3AE250A-960B-445A-AC4B-78AECC54994F}" type="sibTrans" cxnId="{8E29D14C-0241-4B6C-8516-DB1AFD34EF18}">
      <dgm:prSet/>
      <dgm:spPr/>
      <dgm:t>
        <a:bodyPr/>
        <a:lstStyle/>
        <a:p>
          <a:endParaRPr lang="ru-RU"/>
        </a:p>
      </dgm:t>
    </dgm:pt>
    <dgm:pt modelId="{6E300657-5575-4A39-AE81-B1985485BE97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Программа «Экономическое воспитание дошкольников: формирование предпосылок финансовой грамотности»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3ED736E-462A-4398-82B2-893E118C1153}" type="parTrans" cxnId="{0DFFA27D-211E-4528-BA34-CBBAFCC651AA}">
      <dgm:prSet/>
      <dgm:spPr/>
      <dgm:t>
        <a:bodyPr/>
        <a:lstStyle/>
        <a:p>
          <a:endParaRPr lang="ru-RU"/>
        </a:p>
      </dgm:t>
    </dgm:pt>
    <dgm:pt modelId="{9F616AF0-B4DC-478D-9065-D647DB2A3855}" type="sibTrans" cxnId="{0DFFA27D-211E-4528-BA34-CBBAFCC651AA}">
      <dgm:prSet/>
      <dgm:spPr/>
      <dgm:t>
        <a:bodyPr/>
        <a:lstStyle/>
        <a:p>
          <a:endParaRPr lang="ru-RU"/>
        </a:p>
      </dgm:t>
    </dgm:pt>
    <dgm:pt modelId="{81FB110F-249C-4E0E-A9B4-3F2C2474FC9C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Внеклассная работа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AB06251-5122-4AB7-946D-7D1E29E9FEB1}" type="parTrans" cxnId="{71B6165D-502D-4290-B514-479B2B3FB529}">
      <dgm:prSet/>
      <dgm:spPr/>
      <dgm:t>
        <a:bodyPr/>
        <a:lstStyle/>
        <a:p>
          <a:endParaRPr lang="ru-RU"/>
        </a:p>
      </dgm:t>
    </dgm:pt>
    <dgm:pt modelId="{BDC05BB0-B565-4A26-A93E-03465391A64F}" type="sibTrans" cxnId="{71B6165D-502D-4290-B514-479B2B3FB529}">
      <dgm:prSet/>
      <dgm:spPr/>
      <dgm:t>
        <a:bodyPr/>
        <a:lstStyle/>
        <a:p>
          <a:endParaRPr lang="ru-RU"/>
        </a:p>
      </dgm:t>
    </dgm:pt>
    <dgm:pt modelId="{7760CD2E-D7BF-4936-96DC-121622D0DCF7}" type="pres">
      <dgm:prSet presAssocID="{725C4381-79FB-4B50-BA38-D752604D52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DDD621-8AD1-48DF-B7BA-5F2B6D6F75DB}" type="pres">
      <dgm:prSet presAssocID="{903F652B-E054-4529-B023-6C28C4E10E71}" presName="linNode" presStyleCnt="0"/>
      <dgm:spPr/>
    </dgm:pt>
    <dgm:pt modelId="{8E356F09-BDCA-4109-AD45-552C19DB83AA}" type="pres">
      <dgm:prSet presAssocID="{903F652B-E054-4529-B023-6C28C4E10E71}" presName="parentText" presStyleLbl="node1" presStyleIdx="0" presStyleCnt="2" custScaleX="866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3019A-49B5-458D-941C-F7F548C169B4}" type="pres">
      <dgm:prSet presAssocID="{903F652B-E054-4529-B023-6C28C4E10E71}" presName="descendantText" presStyleLbl="alignAccFollowNode1" presStyleIdx="0" presStyleCnt="2" custScaleX="108246" custScaleY="117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CD782-FC53-4071-85C3-B238BAC0C999}" type="pres">
      <dgm:prSet presAssocID="{2610D86C-2662-4BCE-A981-11B6C442D6EE}" presName="sp" presStyleCnt="0"/>
      <dgm:spPr/>
    </dgm:pt>
    <dgm:pt modelId="{28489FBC-E5A8-4A83-88D1-952B516F6BF2}" type="pres">
      <dgm:prSet presAssocID="{4BE0C848-81D3-4293-A746-7B665AEE3B92}" presName="linNode" presStyleCnt="0"/>
      <dgm:spPr/>
    </dgm:pt>
    <dgm:pt modelId="{14CEDF85-924E-40B9-AB31-A09243633A39}" type="pres">
      <dgm:prSet presAssocID="{4BE0C848-81D3-4293-A746-7B665AEE3B92}" presName="parentText" presStyleLbl="node1" presStyleIdx="1" presStyleCnt="2" custScaleX="947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EB63C-DE1E-4B93-BC44-E7AA460BC85B}" type="pres">
      <dgm:prSet presAssocID="{4BE0C848-81D3-4293-A746-7B665AEE3B92}" presName="descendantText" presStyleLbl="alignAccFollowNode1" presStyleIdx="1" presStyleCnt="2" custScaleX="116368" custScaleY="119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395767-6465-4888-A7F7-895462479590}" type="presOf" srcId="{6E300657-5575-4A39-AE81-B1985485BE97}" destId="{2883019A-49B5-458D-941C-F7F548C169B4}" srcOrd="0" destOrd="0" presId="urn:microsoft.com/office/officeart/2005/8/layout/vList5"/>
    <dgm:cxn modelId="{ADD2F8C8-676D-453E-B86D-516AF3DB010C}" type="presOf" srcId="{05F0A7BB-F94D-42F9-A299-06C8F3CE6832}" destId="{448EB63C-DE1E-4B93-BC44-E7AA460BC85B}" srcOrd="0" destOrd="0" presId="urn:microsoft.com/office/officeart/2005/8/layout/vList5"/>
    <dgm:cxn modelId="{A04C040C-6AF7-4664-91C4-8AE0756A6CEE}" type="presOf" srcId="{725C4381-79FB-4B50-BA38-D752604D5235}" destId="{7760CD2E-D7BF-4936-96DC-121622D0DCF7}" srcOrd="0" destOrd="0" presId="urn:microsoft.com/office/officeart/2005/8/layout/vList5"/>
    <dgm:cxn modelId="{5EAB8083-B3B1-4212-85CA-B6C5E58A0D29}" srcId="{4BE0C848-81D3-4293-A746-7B665AEE3B92}" destId="{4F1E97C2-C799-49AC-8E70-CB2D85BB673F}" srcOrd="1" destOrd="0" parTransId="{4DBAE371-FBB9-4162-96CC-12D19A0B7E26}" sibTransId="{4935D6CA-87A0-4704-B7C3-1BAD93249A1D}"/>
    <dgm:cxn modelId="{66824499-C12A-49E3-BEBE-2C2089E7AA68}" srcId="{4BE0C848-81D3-4293-A746-7B665AEE3B92}" destId="{05F0A7BB-F94D-42F9-A299-06C8F3CE6832}" srcOrd="0" destOrd="0" parTransId="{2145BCAA-F713-4D2C-9DF1-282589AC618C}" sibTransId="{C4C5419B-F4BA-4390-832A-4AAB77CD9401}"/>
    <dgm:cxn modelId="{F7CCBDD3-D9A0-4577-B923-282F9D221E10}" type="presOf" srcId="{81FB110F-249C-4E0E-A9B4-3F2C2474FC9C}" destId="{448EB63C-DE1E-4B93-BC44-E7AA460BC85B}" srcOrd="0" destOrd="5" presId="urn:microsoft.com/office/officeart/2005/8/layout/vList5"/>
    <dgm:cxn modelId="{DF6514A3-2A1B-4FFB-ADD1-C5E76A9D9553}" type="presOf" srcId="{4F1E97C2-C799-49AC-8E70-CB2D85BB673F}" destId="{448EB63C-DE1E-4B93-BC44-E7AA460BC85B}" srcOrd="0" destOrd="1" presId="urn:microsoft.com/office/officeart/2005/8/layout/vList5"/>
    <dgm:cxn modelId="{C8E690F9-4DF6-48E6-9762-9A5B9A1050B5}" type="presOf" srcId="{E5B4DA62-4959-4126-9E5A-A3E87971C9CE}" destId="{2883019A-49B5-458D-941C-F7F548C169B4}" srcOrd="0" destOrd="3" presId="urn:microsoft.com/office/officeart/2005/8/layout/vList5"/>
    <dgm:cxn modelId="{846CF7F9-6A2F-42CD-A4EA-065975B9587F}" srcId="{4BE0C848-81D3-4293-A746-7B665AEE3B92}" destId="{3389DCE1-669D-4E14-95AD-C249D9B461A7}" srcOrd="2" destOrd="0" parTransId="{DE19ABD5-6911-49D7-93EF-9B17C3D4A66E}" sibTransId="{7755EE8E-7D53-4C40-920F-D4E59D817BDA}"/>
    <dgm:cxn modelId="{8E29D14C-0241-4B6C-8516-DB1AFD34EF18}" srcId="{4BE0C848-81D3-4293-A746-7B665AEE3B92}" destId="{44FC01BE-00AD-40E9-866E-9D9F646892E3}" srcOrd="4" destOrd="0" parTransId="{18E86CD0-502C-45CB-8760-E034B48BDD45}" sibTransId="{E3AE250A-960B-445A-AC4B-78AECC54994F}"/>
    <dgm:cxn modelId="{DDB813BD-4039-49FE-9519-2DEFC014639D}" srcId="{903F652B-E054-4529-B023-6C28C4E10E71}" destId="{09C4F98D-CA1A-409F-A738-EF14FCC5F0D4}" srcOrd="2" destOrd="0" parTransId="{A32090FD-1BA2-40E8-A9FD-5F8A8B388738}" sibTransId="{E57AA926-A3D4-4C05-B7F4-0F373FAB3966}"/>
    <dgm:cxn modelId="{94A6F2EA-B3D8-4E9A-8303-F4BBF7515260}" type="presOf" srcId="{4BE0C848-81D3-4293-A746-7B665AEE3B92}" destId="{14CEDF85-924E-40B9-AB31-A09243633A39}" srcOrd="0" destOrd="0" presId="urn:microsoft.com/office/officeart/2005/8/layout/vList5"/>
    <dgm:cxn modelId="{B2248A66-74D0-44EC-9ACC-0C72DEA38BF9}" srcId="{903F652B-E054-4529-B023-6C28C4E10E71}" destId="{85F79B96-82F7-4AE8-97F5-C073065F9D83}" srcOrd="1" destOrd="0" parTransId="{6F38951C-8751-40E8-8411-7F279B575307}" sibTransId="{ED38E5FE-FD17-4500-9B40-DC6856F0596A}"/>
    <dgm:cxn modelId="{36FC0849-3235-4A95-B9DA-CB8034C4495E}" type="presOf" srcId="{4AD3FEC8-A2EF-4FB3-ACFA-F1849BDD0571}" destId="{448EB63C-DE1E-4B93-BC44-E7AA460BC85B}" srcOrd="0" destOrd="3" presId="urn:microsoft.com/office/officeart/2005/8/layout/vList5"/>
    <dgm:cxn modelId="{45CCB82E-6F97-41CC-9974-23346C4B264C}" type="presOf" srcId="{09C4F98D-CA1A-409F-A738-EF14FCC5F0D4}" destId="{2883019A-49B5-458D-941C-F7F548C169B4}" srcOrd="0" destOrd="2" presId="urn:microsoft.com/office/officeart/2005/8/layout/vList5"/>
    <dgm:cxn modelId="{0DFFA27D-211E-4528-BA34-CBBAFCC651AA}" srcId="{903F652B-E054-4529-B023-6C28C4E10E71}" destId="{6E300657-5575-4A39-AE81-B1985485BE97}" srcOrd="0" destOrd="0" parTransId="{93ED736E-462A-4398-82B2-893E118C1153}" sibTransId="{9F616AF0-B4DC-478D-9065-D647DB2A3855}"/>
    <dgm:cxn modelId="{71B6165D-502D-4290-B514-479B2B3FB529}" srcId="{4BE0C848-81D3-4293-A746-7B665AEE3B92}" destId="{81FB110F-249C-4E0E-A9B4-3F2C2474FC9C}" srcOrd="5" destOrd="0" parTransId="{2AB06251-5122-4AB7-946D-7D1E29E9FEB1}" sibTransId="{BDC05BB0-B565-4A26-A93E-03465391A64F}"/>
    <dgm:cxn modelId="{C3470B47-8504-405B-8FBA-E0ECE2A83CCB}" srcId="{725C4381-79FB-4B50-BA38-D752604D5235}" destId="{4BE0C848-81D3-4293-A746-7B665AEE3B92}" srcOrd="1" destOrd="0" parTransId="{DCBB1A19-336B-413C-A62A-3A95ABA55F42}" sibTransId="{22CC13ED-91B8-440B-984C-F0DCF8F9B412}"/>
    <dgm:cxn modelId="{8FA1288E-F55F-4028-8944-58A4D38E4D08}" type="presOf" srcId="{85F79B96-82F7-4AE8-97F5-C073065F9D83}" destId="{2883019A-49B5-458D-941C-F7F548C169B4}" srcOrd="0" destOrd="1" presId="urn:microsoft.com/office/officeart/2005/8/layout/vList5"/>
    <dgm:cxn modelId="{D495D943-5E4F-4B99-9548-1FD31E75A198}" type="presOf" srcId="{903F652B-E054-4529-B023-6C28C4E10E71}" destId="{8E356F09-BDCA-4109-AD45-552C19DB83AA}" srcOrd="0" destOrd="0" presId="urn:microsoft.com/office/officeart/2005/8/layout/vList5"/>
    <dgm:cxn modelId="{E2101608-E857-4C09-B18F-046FC36D30D1}" srcId="{4BE0C848-81D3-4293-A746-7B665AEE3B92}" destId="{4AD3FEC8-A2EF-4FB3-ACFA-F1849BDD0571}" srcOrd="3" destOrd="0" parTransId="{491BF3F8-B9A7-450A-92BE-FA984DB72887}" sibTransId="{80E9B61B-2A01-4326-AD8E-A47412F602FE}"/>
    <dgm:cxn modelId="{72350217-0979-4C41-A0A3-E515C4E03DD2}" type="presOf" srcId="{3389DCE1-669D-4E14-95AD-C249D9B461A7}" destId="{448EB63C-DE1E-4B93-BC44-E7AA460BC85B}" srcOrd="0" destOrd="2" presId="urn:microsoft.com/office/officeart/2005/8/layout/vList5"/>
    <dgm:cxn modelId="{6CD3E88F-BAB2-402A-B34D-1AE45EE2A7C7}" type="presOf" srcId="{44FC01BE-00AD-40E9-866E-9D9F646892E3}" destId="{448EB63C-DE1E-4B93-BC44-E7AA460BC85B}" srcOrd="0" destOrd="4" presId="urn:microsoft.com/office/officeart/2005/8/layout/vList5"/>
    <dgm:cxn modelId="{E4D107E0-6C0F-4790-B0DB-E0660AD4D595}" srcId="{903F652B-E054-4529-B023-6C28C4E10E71}" destId="{E5B4DA62-4959-4126-9E5A-A3E87971C9CE}" srcOrd="3" destOrd="0" parTransId="{85858DCB-4A04-4A46-B267-6C66B6F6C1C0}" sibTransId="{65F5758B-DB4C-4C47-A4BD-A5187951CC1F}"/>
    <dgm:cxn modelId="{1662D22D-ED85-4BD6-93D3-789D2A1FDBA1}" srcId="{725C4381-79FB-4B50-BA38-D752604D5235}" destId="{903F652B-E054-4529-B023-6C28C4E10E71}" srcOrd="0" destOrd="0" parTransId="{60C0C7B5-DC2D-422B-B0ED-3A8732C1DE86}" sibTransId="{2610D86C-2662-4BCE-A981-11B6C442D6EE}"/>
    <dgm:cxn modelId="{074FD98F-D5BC-4B89-8057-7DFE75EA44C4}" type="presParOf" srcId="{7760CD2E-D7BF-4936-96DC-121622D0DCF7}" destId="{23DDD621-8AD1-48DF-B7BA-5F2B6D6F75DB}" srcOrd="0" destOrd="0" presId="urn:microsoft.com/office/officeart/2005/8/layout/vList5"/>
    <dgm:cxn modelId="{19F14E94-8E3C-4966-A29D-8A4E96E6E47B}" type="presParOf" srcId="{23DDD621-8AD1-48DF-B7BA-5F2B6D6F75DB}" destId="{8E356F09-BDCA-4109-AD45-552C19DB83AA}" srcOrd="0" destOrd="0" presId="urn:microsoft.com/office/officeart/2005/8/layout/vList5"/>
    <dgm:cxn modelId="{4D06F3D9-CF7E-48DC-8E15-79D99AE8A01F}" type="presParOf" srcId="{23DDD621-8AD1-48DF-B7BA-5F2B6D6F75DB}" destId="{2883019A-49B5-458D-941C-F7F548C169B4}" srcOrd="1" destOrd="0" presId="urn:microsoft.com/office/officeart/2005/8/layout/vList5"/>
    <dgm:cxn modelId="{858A77FA-A79B-40D7-904B-BE5D11799673}" type="presParOf" srcId="{7760CD2E-D7BF-4936-96DC-121622D0DCF7}" destId="{99FCD782-FC53-4071-85C3-B238BAC0C999}" srcOrd="1" destOrd="0" presId="urn:microsoft.com/office/officeart/2005/8/layout/vList5"/>
    <dgm:cxn modelId="{82DA776B-14DA-44F2-97A5-762002545DCE}" type="presParOf" srcId="{7760CD2E-D7BF-4936-96DC-121622D0DCF7}" destId="{28489FBC-E5A8-4A83-88D1-952B516F6BF2}" srcOrd="2" destOrd="0" presId="urn:microsoft.com/office/officeart/2005/8/layout/vList5"/>
    <dgm:cxn modelId="{71D79560-FC15-4B2A-9F1F-CDF5D5CE6A0F}" type="presParOf" srcId="{28489FBC-E5A8-4A83-88D1-952B516F6BF2}" destId="{14CEDF85-924E-40B9-AB31-A09243633A39}" srcOrd="0" destOrd="0" presId="urn:microsoft.com/office/officeart/2005/8/layout/vList5"/>
    <dgm:cxn modelId="{92BB398F-D20B-42D6-B6E6-267F65F8A549}" type="presParOf" srcId="{28489FBC-E5A8-4A83-88D1-952B516F6BF2}" destId="{448EB63C-DE1E-4B93-BC44-E7AA460BC85B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A9DF18-6446-425D-B8E4-D7B96316B58C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47C5DF6-7253-4C47-BD9C-17E8444C753D}">
      <dgm:prSet phldrT="[Текст]"/>
      <dgm:spPr/>
      <dgm:t>
        <a:bodyPr/>
        <a:lstStyle/>
        <a:p>
          <a:r>
            <a:rPr lang="ru-RU" dirty="0" smtClean="0"/>
            <a:t>МКОУ ЦРР </a:t>
          </a:r>
          <a:r>
            <a:rPr lang="ru-RU" dirty="0" err="1" smtClean="0"/>
            <a:t>д</a:t>
          </a:r>
          <a:r>
            <a:rPr lang="ru-RU" dirty="0" smtClean="0"/>
            <a:t>/с «Звездочка»</a:t>
          </a:r>
          <a:endParaRPr lang="ru-RU" dirty="0"/>
        </a:p>
      </dgm:t>
    </dgm:pt>
    <dgm:pt modelId="{5EC14D10-D8DB-4A8E-8539-5A2BC231341A}" type="parTrans" cxnId="{CDC6C3B9-9A9F-4502-BD0B-90CEA3AD8E72}">
      <dgm:prSet/>
      <dgm:spPr/>
      <dgm:t>
        <a:bodyPr/>
        <a:lstStyle/>
        <a:p>
          <a:endParaRPr lang="ru-RU"/>
        </a:p>
      </dgm:t>
    </dgm:pt>
    <dgm:pt modelId="{31C9C03A-42BC-4A1D-80B3-E2EA5BADA39B}" type="sibTrans" cxnId="{CDC6C3B9-9A9F-4502-BD0B-90CEA3AD8E72}">
      <dgm:prSet/>
      <dgm:spPr/>
      <dgm:t>
        <a:bodyPr/>
        <a:lstStyle/>
        <a:p>
          <a:endParaRPr lang="ru-RU"/>
        </a:p>
      </dgm:t>
    </dgm:pt>
    <dgm:pt modelId="{76C92CC0-7A43-4662-9712-4FC608FE04E5}">
      <dgm:prSet phldrT="[Текст]"/>
      <dgm:spPr/>
      <dgm:t>
        <a:bodyPr/>
        <a:lstStyle/>
        <a:p>
          <a:r>
            <a:rPr lang="ru-RU" dirty="0" smtClean="0"/>
            <a:t>Фотовыставка «Мастер своего дела»</a:t>
          </a:r>
          <a:endParaRPr lang="ru-RU" dirty="0"/>
        </a:p>
      </dgm:t>
    </dgm:pt>
    <dgm:pt modelId="{9B701E0E-75C2-4CD5-A11A-39AC89E30942}" type="parTrans" cxnId="{20567361-C38F-49F2-81F3-693B5C84CED6}">
      <dgm:prSet/>
      <dgm:spPr/>
      <dgm:t>
        <a:bodyPr/>
        <a:lstStyle/>
        <a:p>
          <a:endParaRPr lang="ru-RU"/>
        </a:p>
      </dgm:t>
    </dgm:pt>
    <dgm:pt modelId="{DF744B40-D1AB-43E7-AFF1-0622ED37D971}" type="sibTrans" cxnId="{20567361-C38F-49F2-81F3-693B5C84CED6}">
      <dgm:prSet/>
      <dgm:spPr/>
      <dgm:t>
        <a:bodyPr/>
        <a:lstStyle/>
        <a:p>
          <a:endParaRPr lang="ru-RU"/>
        </a:p>
      </dgm:t>
    </dgm:pt>
    <dgm:pt modelId="{DA8F6A2A-3F6C-4257-B98C-091F0E535CA7}">
      <dgm:prSet phldrT="[Текст]"/>
      <dgm:spPr/>
      <dgm:t>
        <a:bodyPr/>
        <a:lstStyle/>
        <a:p>
          <a:r>
            <a:rPr lang="ru-RU" dirty="0" smtClean="0"/>
            <a:t>Выставка копилок</a:t>
          </a:r>
          <a:endParaRPr lang="ru-RU" dirty="0"/>
        </a:p>
      </dgm:t>
    </dgm:pt>
    <dgm:pt modelId="{EC818344-D9EE-45B9-8A51-1A12CCAD2F77}" type="parTrans" cxnId="{92B4F5D6-5903-4149-8DFC-B22B0FF3674D}">
      <dgm:prSet/>
      <dgm:spPr/>
      <dgm:t>
        <a:bodyPr/>
        <a:lstStyle/>
        <a:p>
          <a:endParaRPr lang="ru-RU"/>
        </a:p>
      </dgm:t>
    </dgm:pt>
    <dgm:pt modelId="{487B6DAA-AC65-47E1-8B73-12F33C77EAD7}" type="sibTrans" cxnId="{92B4F5D6-5903-4149-8DFC-B22B0FF3674D}">
      <dgm:prSet/>
      <dgm:spPr/>
      <dgm:t>
        <a:bodyPr/>
        <a:lstStyle/>
        <a:p>
          <a:endParaRPr lang="ru-RU"/>
        </a:p>
      </dgm:t>
    </dgm:pt>
    <dgm:pt modelId="{19101B37-F2CE-4F7E-8A91-0C6029CF9342}">
      <dgm:prSet phldrT="[Текст]"/>
      <dgm:spPr/>
      <dgm:t>
        <a:bodyPr/>
        <a:lstStyle/>
        <a:p>
          <a:r>
            <a:rPr lang="ru-RU" dirty="0" smtClean="0"/>
            <a:t>МКДОУ </a:t>
          </a:r>
          <a:r>
            <a:rPr lang="ru-RU" dirty="0" err="1" smtClean="0"/>
            <a:t>д</a:t>
          </a:r>
          <a:r>
            <a:rPr lang="ru-RU" dirty="0" smtClean="0"/>
            <a:t>/с «</a:t>
          </a:r>
          <a:r>
            <a:rPr lang="ru-RU" dirty="0" err="1" smtClean="0"/>
            <a:t>Свелячок</a:t>
          </a:r>
          <a:r>
            <a:rPr lang="ru-RU" dirty="0" smtClean="0"/>
            <a:t>» п. </a:t>
          </a:r>
          <a:r>
            <a:rPr lang="ru-RU" dirty="0" err="1" smtClean="0"/>
            <a:t>Пеледуй</a:t>
          </a:r>
          <a:endParaRPr lang="ru-RU" dirty="0"/>
        </a:p>
      </dgm:t>
    </dgm:pt>
    <dgm:pt modelId="{053EF618-3AA3-46E3-BA4B-F9894994242C}" type="parTrans" cxnId="{FB2CDE46-A9ED-4BAC-8D3D-49D8E74E08D5}">
      <dgm:prSet/>
      <dgm:spPr/>
      <dgm:t>
        <a:bodyPr/>
        <a:lstStyle/>
        <a:p>
          <a:endParaRPr lang="ru-RU"/>
        </a:p>
      </dgm:t>
    </dgm:pt>
    <dgm:pt modelId="{7E3CF3AF-4C6A-4B67-A043-52BFAFCE08C0}" type="sibTrans" cxnId="{FB2CDE46-A9ED-4BAC-8D3D-49D8E74E08D5}">
      <dgm:prSet/>
      <dgm:spPr/>
      <dgm:t>
        <a:bodyPr/>
        <a:lstStyle/>
        <a:p>
          <a:endParaRPr lang="ru-RU"/>
        </a:p>
      </dgm:t>
    </dgm:pt>
    <dgm:pt modelId="{3478408F-6008-40EC-AABE-5F9D342218B0}">
      <dgm:prSet phldrT="[Текст]"/>
      <dgm:spPr/>
      <dgm:t>
        <a:bodyPr/>
        <a:lstStyle/>
        <a:p>
          <a:r>
            <a:rPr lang="ru-RU" dirty="0" smtClean="0"/>
            <a:t>Дидактические игры: «Чего не купишь за деньги», «Товарный поезд», «Профессии», «Что быстрее купят?»</a:t>
          </a:r>
          <a:endParaRPr lang="ru-RU" dirty="0"/>
        </a:p>
      </dgm:t>
    </dgm:pt>
    <dgm:pt modelId="{BADC8CD4-D2B7-4D1A-B58E-C1F5C8B89B26}" type="parTrans" cxnId="{081F81E9-9A89-46ED-B181-FBFDFC5D36AF}">
      <dgm:prSet/>
      <dgm:spPr/>
      <dgm:t>
        <a:bodyPr/>
        <a:lstStyle/>
        <a:p>
          <a:endParaRPr lang="ru-RU"/>
        </a:p>
      </dgm:t>
    </dgm:pt>
    <dgm:pt modelId="{FB22318C-2B19-4D14-AE5A-C1596F1A52A4}" type="sibTrans" cxnId="{081F81E9-9A89-46ED-B181-FBFDFC5D36AF}">
      <dgm:prSet/>
      <dgm:spPr/>
      <dgm:t>
        <a:bodyPr/>
        <a:lstStyle/>
        <a:p>
          <a:endParaRPr lang="ru-RU"/>
        </a:p>
      </dgm:t>
    </dgm:pt>
    <dgm:pt modelId="{A37B3ACD-B628-4B2C-98C3-5CD26BE9FC55}">
      <dgm:prSet phldrT="[Текст]"/>
      <dgm:spPr/>
      <dgm:t>
        <a:bodyPr/>
        <a:lstStyle/>
        <a:p>
          <a:r>
            <a:rPr lang="ru-RU" dirty="0" smtClean="0"/>
            <a:t>Беседы: «Зачем людям нужны деньги», «Семейный бюджет»</a:t>
          </a:r>
          <a:endParaRPr lang="ru-RU" dirty="0"/>
        </a:p>
      </dgm:t>
    </dgm:pt>
    <dgm:pt modelId="{FCA74EF5-158C-430C-B275-980AA9AA171F}" type="parTrans" cxnId="{074301DA-013E-4680-BAE8-4AF4DBB2D643}">
      <dgm:prSet/>
      <dgm:spPr/>
      <dgm:t>
        <a:bodyPr/>
        <a:lstStyle/>
        <a:p>
          <a:endParaRPr lang="ru-RU"/>
        </a:p>
      </dgm:t>
    </dgm:pt>
    <dgm:pt modelId="{9EC50E73-8F65-4917-BE81-555969096FA7}" type="sibTrans" cxnId="{074301DA-013E-4680-BAE8-4AF4DBB2D643}">
      <dgm:prSet/>
      <dgm:spPr/>
      <dgm:t>
        <a:bodyPr/>
        <a:lstStyle/>
        <a:p>
          <a:endParaRPr lang="ru-RU"/>
        </a:p>
      </dgm:t>
    </dgm:pt>
    <dgm:pt modelId="{5DC2F01B-8E8F-40CB-A453-97E4E0A8181D}">
      <dgm:prSet phldrT="[Текст]"/>
      <dgm:spPr/>
      <dgm:t>
        <a:bodyPr/>
        <a:lstStyle/>
        <a:p>
          <a:r>
            <a:rPr lang="ru-RU" dirty="0" smtClean="0"/>
            <a:t>МКДОУ </a:t>
          </a:r>
          <a:r>
            <a:rPr lang="ru-RU" dirty="0" err="1" smtClean="0"/>
            <a:t>д</a:t>
          </a:r>
          <a:r>
            <a:rPr lang="ru-RU" dirty="0" smtClean="0"/>
            <a:t>/с «Золотой ключик»</a:t>
          </a:r>
          <a:endParaRPr lang="ru-RU" dirty="0"/>
        </a:p>
      </dgm:t>
    </dgm:pt>
    <dgm:pt modelId="{0447797C-B06C-4853-8AB6-BFCE2D2DCDCF}" type="parTrans" cxnId="{1D812D7E-19D6-488A-9DAA-A54BB4CF4C80}">
      <dgm:prSet/>
      <dgm:spPr/>
      <dgm:t>
        <a:bodyPr/>
        <a:lstStyle/>
        <a:p>
          <a:endParaRPr lang="ru-RU"/>
        </a:p>
      </dgm:t>
    </dgm:pt>
    <dgm:pt modelId="{BD69331E-3BDD-4383-A035-BBDD49C9E103}" type="sibTrans" cxnId="{1D812D7E-19D6-488A-9DAA-A54BB4CF4C80}">
      <dgm:prSet/>
      <dgm:spPr/>
      <dgm:t>
        <a:bodyPr/>
        <a:lstStyle/>
        <a:p>
          <a:endParaRPr lang="ru-RU"/>
        </a:p>
      </dgm:t>
    </dgm:pt>
    <dgm:pt modelId="{2ECE654E-874F-4F4C-BE7D-0F826C9BF668}">
      <dgm:prSet phldrT="[Текст]"/>
      <dgm:spPr/>
      <dgm:t>
        <a:bodyPr/>
        <a:lstStyle/>
        <a:p>
          <a:r>
            <a:rPr lang="ru-RU" dirty="0" smtClean="0"/>
            <a:t>Факультатив Экономика» 1 раз в 2 недели</a:t>
          </a:r>
          <a:endParaRPr lang="ru-RU" dirty="0"/>
        </a:p>
      </dgm:t>
    </dgm:pt>
    <dgm:pt modelId="{F3535224-E61A-43F0-9739-2BDCD47A5632}" type="parTrans" cxnId="{E677D2DD-D7FF-4B4D-B9B8-FCFF47FD0140}">
      <dgm:prSet/>
      <dgm:spPr/>
      <dgm:t>
        <a:bodyPr/>
        <a:lstStyle/>
        <a:p>
          <a:endParaRPr lang="ru-RU"/>
        </a:p>
      </dgm:t>
    </dgm:pt>
    <dgm:pt modelId="{253EB36B-403A-4868-9A9A-B859DCB50CAE}" type="sibTrans" cxnId="{E677D2DD-D7FF-4B4D-B9B8-FCFF47FD0140}">
      <dgm:prSet/>
      <dgm:spPr/>
      <dgm:t>
        <a:bodyPr/>
        <a:lstStyle/>
        <a:p>
          <a:endParaRPr lang="ru-RU"/>
        </a:p>
      </dgm:t>
    </dgm:pt>
    <dgm:pt modelId="{E1281E53-C66E-4432-93B9-ABB82A2807BA}">
      <dgm:prSet phldrT="[Текст]" phldr="1"/>
      <dgm:spPr/>
      <dgm:t>
        <a:bodyPr/>
        <a:lstStyle/>
        <a:p>
          <a:endParaRPr lang="ru-RU" dirty="0"/>
        </a:p>
      </dgm:t>
    </dgm:pt>
    <dgm:pt modelId="{DCE60F71-DA72-403C-9F90-0AE3E563D768}" type="parTrans" cxnId="{F1B75EEB-849B-42BB-881B-9E2895141D06}">
      <dgm:prSet/>
      <dgm:spPr/>
      <dgm:t>
        <a:bodyPr/>
        <a:lstStyle/>
        <a:p>
          <a:endParaRPr lang="ru-RU"/>
        </a:p>
      </dgm:t>
    </dgm:pt>
    <dgm:pt modelId="{77B9FAD0-61B4-4BA7-A41D-7F94560B4438}" type="sibTrans" cxnId="{F1B75EEB-849B-42BB-881B-9E2895141D06}">
      <dgm:prSet/>
      <dgm:spPr/>
      <dgm:t>
        <a:bodyPr/>
        <a:lstStyle/>
        <a:p>
          <a:endParaRPr lang="ru-RU"/>
        </a:p>
      </dgm:t>
    </dgm:pt>
    <dgm:pt modelId="{1E602D9A-6C89-4F6F-A90E-C82475D55EE4}">
      <dgm:prSet phldrT="[Текст]"/>
      <dgm:spPr/>
      <dgm:t>
        <a:bodyPr/>
        <a:lstStyle/>
        <a:p>
          <a:r>
            <a:rPr lang="ru-RU" dirty="0" smtClean="0"/>
            <a:t>Викторина «Финансовая грамотность»</a:t>
          </a:r>
          <a:endParaRPr lang="ru-RU" dirty="0"/>
        </a:p>
      </dgm:t>
    </dgm:pt>
    <dgm:pt modelId="{F9F5FB7F-206B-402A-9040-738326C92BE5}" type="parTrans" cxnId="{F860C8B6-0C00-4D64-98D5-770250C6006D}">
      <dgm:prSet/>
      <dgm:spPr/>
      <dgm:t>
        <a:bodyPr/>
        <a:lstStyle/>
        <a:p>
          <a:endParaRPr lang="ru-RU"/>
        </a:p>
      </dgm:t>
    </dgm:pt>
    <dgm:pt modelId="{EB469152-C25C-4040-BA65-6BA3F85493FD}" type="sibTrans" cxnId="{F860C8B6-0C00-4D64-98D5-770250C6006D}">
      <dgm:prSet/>
      <dgm:spPr/>
      <dgm:t>
        <a:bodyPr/>
        <a:lstStyle/>
        <a:p>
          <a:endParaRPr lang="ru-RU"/>
        </a:p>
      </dgm:t>
    </dgm:pt>
    <dgm:pt modelId="{1AE38C8F-375F-443B-BFBB-5DF7512B554F}">
      <dgm:prSet phldrT="[Текст]"/>
      <dgm:spPr/>
      <dgm:t>
        <a:bodyPr/>
        <a:lstStyle/>
        <a:p>
          <a:r>
            <a:rPr lang="ru-RU" dirty="0" smtClean="0"/>
            <a:t>Выставка рисунков «Кем я буду когда стану взрослым»</a:t>
          </a:r>
          <a:endParaRPr lang="ru-RU" dirty="0"/>
        </a:p>
      </dgm:t>
    </dgm:pt>
    <dgm:pt modelId="{0737B341-7F84-4B8E-8CB1-995E0C3C6A81}" type="parTrans" cxnId="{59828F11-AAE7-45A6-80E6-47337CA8ED20}">
      <dgm:prSet/>
      <dgm:spPr/>
      <dgm:t>
        <a:bodyPr/>
        <a:lstStyle/>
        <a:p>
          <a:endParaRPr lang="ru-RU"/>
        </a:p>
      </dgm:t>
    </dgm:pt>
    <dgm:pt modelId="{12E1C4D9-678B-4425-8A49-C227360BE96B}" type="sibTrans" cxnId="{59828F11-AAE7-45A6-80E6-47337CA8ED20}">
      <dgm:prSet/>
      <dgm:spPr/>
      <dgm:t>
        <a:bodyPr/>
        <a:lstStyle/>
        <a:p>
          <a:endParaRPr lang="ru-RU"/>
        </a:p>
      </dgm:t>
    </dgm:pt>
    <dgm:pt modelId="{4DBF9F6F-4FBE-4C43-8E26-0D68CEEAE88F}">
      <dgm:prSet phldrT="[Текст]"/>
      <dgm:spPr/>
      <dgm:t>
        <a:bodyPr/>
        <a:lstStyle/>
        <a:p>
          <a:r>
            <a:rPr lang="ru-RU" dirty="0" smtClean="0"/>
            <a:t>Открытое занятие «Сокровища пирата»</a:t>
          </a:r>
          <a:endParaRPr lang="ru-RU" dirty="0"/>
        </a:p>
      </dgm:t>
    </dgm:pt>
    <dgm:pt modelId="{467473DE-C9ED-4740-B572-34E0204AA02E}" type="parTrans" cxnId="{EE7ED587-D737-414B-81D7-0E45E8C30EF8}">
      <dgm:prSet/>
      <dgm:spPr/>
      <dgm:t>
        <a:bodyPr/>
        <a:lstStyle/>
        <a:p>
          <a:endParaRPr lang="ru-RU"/>
        </a:p>
      </dgm:t>
    </dgm:pt>
    <dgm:pt modelId="{F16EBAED-6B3F-4C15-9DF0-F95A1B9ED956}" type="sibTrans" cxnId="{EE7ED587-D737-414B-81D7-0E45E8C30EF8}">
      <dgm:prSet/>
      <dgm:spPr/>
      <dgm:t>
        <a:bodyPr/>
        <a:lstStyle/>
        <a:p>
          <a:endParaRPr lang="ru-RU"/>
        </a:p>
      </dgm:t>
    </dgm:pt>
    <dgm:pt modelId="{06FDF96C-E0B2-44CE-AE6A-A2938859F67A}" type="pres">
      <dgm:prSet presAssocID="{00A9DF18-6446-425D-B8E4-D7B96316B5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8224F0-2A48-4704-970F-5095A40B4535}" type="pres">
      <dgm:prSet presAssocID="{247C5DF6-7253-4C47-BD9C-17E8444C753D}" presName="linNode" presStyleCnt="0"/>
      <dgm:spPr/>
    </dgm:pt>
    <dgm:pt modelId="{2ED19C80-1ED5-43D2-B6EB-A8704D84B16A}" type="pres">
      <dgm:prSet presAssocID="{247C5DF6-7253-4C47-BD9C-17E8444C753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A4014-3688-488D-9CEF-661AC777C51B}" type="pres">
      <dgm:prSet presAssocID="{247C5DF6-7253-4C47-BD9C-17E8444C753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73518-00C2-4CE9-98D9-A577F435BD48}" type="pres">
      <dgm:prSet presAssocID="{31C9C03A-42BC-4A1D-80B3-E2EA5BADA39B}" presName="sp" presStyleCnt="0"/>
      <dgm:spPr/>
    </dgm:pt>
    <dgm:pt modelId="{9F297947-6E6D-44B8-A914-40808E640AE0}" type="pres">
      <dgm:prSet presAssocID="{19101B37-F2CE-4F7E-8A91-0C6029CF9342}" presName="linNode" presStyleCnt="0"/>
      <dgm:spPr/>
    </dgm:pt>
    <dgm:pt modelId="{0660AA78-D717-4FCC-8750-9468C34EA0AE}" type="pres">
      <dgm:prSet presAssocID="{19101B37-F2CE-4F7E-8A91-0C6029CF934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4A5F2-85B7-433C-A060-CCC8B4E87766}" type="pres">
      <dgm:prSet presAssocID="{19101B37-F2CE-4F7E-8A91-0C6029CF934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586D-D2FD-4F49-AF93-0889EAA0DCD5}" type="pres">
      <dgm:prSet presAssocID="{7E3CF3AF-4C6A-4B67-A043-52BFAFCE08C0}" presName="sp" presStyleCnt="0"/>
      <dgm:spPr/>
    </dgm:pt>
    <dgm:pt modelId="{63E40CBB-E52F-4385-8B29-749B4406D660}" type="pres">
      <dgm:prSet presAssocID="{5DC2F01B-8E8F-40CB-A453-97E4E0A8181D}" presName="linNode" presStyleCnt="0"/>
      <dgm:spPr/>
    </dgm:pt>
    <dgm:pt modelId="{F0CE24FF-36C3-4A4A-95D4-F6F50D557363}" type="pres">
      <dgm:prSet presAssocID="{5DC2F01B-8E8F-40CB-A453-97E4E0A8181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B7543-E238-4678-A84D-B039BB3B81F7}" type="pres">
      <dgm:prSet presAssocID="{5DC2F01B-8E8F-40CB-A453-97E4E0A8181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812D7E-19D6-488A-9DAA-A54BB4CF4C80}" srcId="{00A9DF18-6446-425D-B8E4-D7B96316B58C}" destId="{5DC2F01B-8E8F-40CB-A453-97E4E0A8181D}" srcOrd="2" destOrd="0" parTransId="{0447797C-B06C-4853-8AB6-BFCE2D2DCDCF}" sibTransId="{BD69331E-3BDD-4383-A035-BBDD49C9E103}"/>
    <dgm:cxn modelId="{CDC6C3B9-9A9F-4502-BD0B-90CEA3AD8E72}" srcId="{00A9DF18-6446-425D-B8E4-D7B96316B58C}" destId="{247C5DF6-7253-4C47-BD9C-17E8444C753D}" srcOrd="0" destOrd="0" parTransId="{5EC14D10-D8DB-4A8E-8539-5A2BC231341A}" sibTransId="{31C9C03A-42BC-4A1D-80B3-E2EA5BADA39B}"/>
    <dgm:cxn modelId="{F1B75EEB-849B-42BB-881B-9E2895141D06}" srcId="{5DC2F01B-8E8F-40CB-A453-97E4E0A8181D}" destId="{E1281E53-C66E-4432-93B9-ABB82A2807BA}" srcOrd="1" destOrd="0" parTransId="{DCE60F71-DA72-403C-9F90-0AE3E563D768}" sibTransId="{77B9FAD0-61B4-4BA7-A41D-7F94560B4438}"/>
    <dgm:cxn modelId="{1680B76D-2FE5-45EC-946A-FD096C002A17}" type="presOf" srcId="{5DC2F01B-8E8F-40CB-A453-97E4E0A8181D}" destId="{F0CE24FF-36C3-4A4A-95D4-F6F50D557363}" srcOrd="0" destOrd="0" presId="urn:microsoft.com/office/officeart/2005/8/layout/vList5"/>
    <dgm:cxn modelId="{59828F11-AAE7-45A6-80E6-47337CA8ED20}" srcId="{247C5DF6-7253-4C47-BD9C-17E8444C753D}" destId="{1AE38C8F-375F-443B-BFBB-5DF7512B554F}" srcOrd="3" destOrd="0" parTransId="{0737B341-7F84-4B8E-8CB1-995E0C3C6A81}" sibTransId="{12E1C4D9-678B-4425-8A49-C227360BE96B}"/>
    <dgm:cxn modelId="{FB2CDE46-A9ED-4BAC-8D3D-49D8E74E08D5}" srcId="{00A9DF18-6446-425D-B8E4-D7B96316B58C}" destId="{19101B37-F2CE-4F7E-8A91-0C6029CF9342}" srcOrd="1" destOrd="0" parTransId="{053EF618-3AA3-46E3-BA4B-F9894994242C}" sibTransId="{7E3CF3AF-4C6A-4B67-A043-52BFAFCE08C0}"/>
    <dgm:cxn modelId="{F860C8B6-0C00-4D64-98D5-770250C6006D}" srcId="{247C5DF6-7253-4C47-BD9C-17E8444C753D}" destId="{1E602D9A-6C89-4F6F-A90E-C82475D55EE4}" srcOrd="1" destOrd="0" parTransId="{F9F5FB7F-206B-402A-9040-738326C92BE5}" sibTransId="{EB469152-C25C-4040-BA65-6BA3F85493FD}"/>
    <dgm:cxn modelId="{8E8C1C12-6358-4D43-B624-660AE49E5AF3}" type="presOf" srcId="{4DBF9F6F-4FBE-4C43-8E26-0D68CEEAE88F}" destId="{4554A5F2-85B7-433C-A060-CCC8B4E87766}" srcOrd="0" destOrd="2" presId="urn:microsoft.com/office/officeart/2005/8/layout/vList5"/>
    <dgm:cxn modelId="{4510E18C-E311-4D9F-955A-EB6480F49926}" type="presOf" srcId="{1E602D9A-6C89-4F6F-A90E-C82475D55EE4}" destId="{A91A4014-3688-488D-9CEF-661AC777C51B}" srcOrd="0" destOrd="1" presId="urn:microsoft.com/office/officeart/2005/8/layout/vList5"/>
    <dgm:cxn modelId="{085EDCFF-646F-42DE-A717-9D78BC97B971}" type="presOf" srcId="{1AE38C8F-375F-443B-BFBB-5DF7512B554F}" destId="{A91A4014-3688-488D-9CEF-661AC777C51B}" srcOrd="0" destOrd="3" presId="urn:microsoft.com/office/officeart/2005/8/layout/vList5"/>
    <dgm:cxn modelId="{30C29221-3CC7-419B-A247-8DC1979396A0}" type="presOf" srcId="{2ECE654E-874F-4F4C-BE7D-0F826C9BF668}" destId="{BF4B7543-E238-4678-A84D-B039BB3B81F7}" srcOrd="0" destOrd="0" presId="urn:microsoft.com/office/officeart/2005/8/layout/vList5"/>
    <dgm:cxn modelId="{CE9B989E-9E59-4CD0-ACA1-33E0C4A05F01}" type="presOf" srcId="{19101B37-F2CE-4F7E-8A91-0C6029CF9342}" destId="{0660AA78-D717-4FCC-8750-9468C34EA0AE}" srcOrd="0" destOrd="0" presId="urn:microsoft.com/office/officeart/2005/8/layout/vList5"/>
    <dgm:cxn modelId="{EE7ED587-D737-414B-81D7-0E45E8C30EF8}" srcId="{19101B37-F2CE-4F7E-8A91-0C6029CF9342}" destId="{4DBF9F6F-4FBE-4C43-8E26-0D68CEEAE88F}" srcOrd="2" destOrd="0" parTransId="{467473DE-C9ED-4740-B572-34E0204AA02E}" sibTransId="{F16EBAED-6B3F-4C15-9DF0-F95A1B9ED956}"/>
    <dgm:cxn modelId="{DBB189A1-67F7-4092-AAD5-70F33CF22C68}" type="presOf" srcId="{A37B3ACD-B628-4B2C-98C3-5CD26BE9FC55}" destId="{4554A5F2-85B7-433C-A060-CCC8B4E87766}" srcOrd="0" destOrd="1" presId="urn:microsoft.com/office/officeart/2005/8/layout/vList5"/>
    <dgm:cxn modelId="{E677D2DD-D7FF-4B4D-B9B8-FCFF47FD0140}" srcId="{5DC2F01B-8E8F-40CB-A453-97E4E0A8181D}" destId="{2ECE654E-874F-4F4C-BE7D-0F826C9BF668}" srcOrd="0" destOrd="0" parTransId="{F3535224-E61A-43F0-9739-2BDCD47A5632}" sibTransId="{253EB36B-403A-4868-9A9A-B859DCB50CAE}"/>
    <dgm:cxn modelId="{20567361-C38F-49F2-81F3-693B5C84CED6}" srcId="{247C5DF6-7253-4C47-BD9C-17E8444C753D}" destId="{76C92CC0-7A43-4662-9712-4FC608FE04E5}" srcOrd="0" destOrd="0" parTransId="{9B701E0E-75C2-4CD5-A11A-39AC89E30942}" sibTransId="{DF744B40-D1AB-43E7-AFF1-0622ED37D971}"/>
    <dgm:cxn modelId="{074301DA-013E-4680-BAE8-4AF4DBB2D643}" srcId="{19101B37-F2CE-4F7E-8A91-0C6029CF9342}" destId="{A37B3ACD-B628-4B2C-98C3-5CD26BE9FC55}" srcOrd="1" destOrd="0" parTransId="{FCA74EF5-158C-430C-B275-980AA9AA171F}" sibTransId="{9EC50E73-8F65-4917-BE81-555969096FA7}"/>
    <dgm:cxn modelId="{9A98CE43-86F6-415F-8470-0BDAFB4692DB}" type="presOf" srcId="{247C5DF6-7253-4C47-BD9C-17E8444C753D}" destId="{2ED19C80-1ED5-43D2-B6EB-A8704D84B16A}" srcOrd="0" destOrd="0" presId="urn:microsoft.com/office/officeart/2005/8/layout/vList5"/>
    <dgm:cxn modelId="{DACC99ED-AB20-40BA-891D-409B599CC1A6}" type="presOf" srcId="{76C92CC0-7A43-4662-9712-4FC608FE04E5}" destId="{A91A4014-3688-488D-9CEF-661AC777C51B}" srcOrd="0" destOrd="0" presId="urn:microsoft.com/office/officeart/2005/8/layout/vList5"/>
    <dgm:cxn modelId="{C7800D1E-D931-464A-8D2A-3044F912464E}" type="presOf" srcId="{E1281E53-C66E-4432-93B9-ABB82A2807BA}" destId="{BF4B7543-E238-4678-A84D-B039BB3B81F7}" srcOrd="0" destOrd="1" presId="urn:microsoft.com/office/officeart/2005/8/layout/vList5"/>
    <dgm:cxn modelId="{4CBDFE08-CDBB-4687-9AF9-37267AF54575}" type="presOf" srcId="{3478408F-6008-40EC-AABE-5F9D342218B0}" destId="{4554A5F2-85B7-433C-A060-CCC8B4E87766}" srcOrd="0" destOrd="0" presId="urn:microsoft.com/office/officeart/2005/8/layout/vList5"/>
    <dgm:cxn modelId="{C27EE080-36CC-4729-B24D-52702BA41297}" type="presOf" srcId="{00A9DF18-6446-425D-B8E4-D7B96316B58C}" destId="{06FDF96C-E0B2-44CE-AE6A-A2938859F67A}" srcOrd="0" destOrd="0" presId="urn:microsoft.com/office/officeart/2005/8/layout/vList5"/>
    <dgm:cxn modelId="{081F81E9-9A89-46ED-B181-FBFDFC5D36AF}" srcId="{19101B37-F2CE-4F7E-8A91-0C6029CF9342}" destId="{3478408F-6008-40EC-AABE-5F9D342218B0}" srcOrd="0" destOrd="0" parTransId="{BADC8CD4-D2B7-4D1A-B58E-C1F5C8B89B26}" sibTransId="{FB22318C-2B19-4D14-AE5A-C1596F1A52A4}"/>
    <dgm:cxn modelId="{92B4F5D6-5903-4149-8DFC-B22B0FF3674D}" srcId="{247C5DF6-7253-4C47-BD9C-17E8444C753D}" destId="{DA8F6A2A-3F6C-4257-B98C-091F0E535CA7}" srcOrd="2" destOrd="0" parTransId="{EC818344-D9EE-45B9-8A51-1A12CCAD2F77}" sibTransId="{487B6DAA-AC65-47E1-8B73-12F33C77EAD7}"/>
    <dgm:cxn modelId="{F3B7168D-678B-4455-B2D6-0912BA6501B6}" type="presOf" srcId="{DA8F6A2A-3F6C-4257-B98C-091F0E535CA7}" destId="{A91A4014-3688-488D-9CEF-661AC777C51B}" srcOrd="0" destOrd="2" presId="urn:microsoft.com/office/officeart/2005/8/layout/vList5"/>
    <dgm:cxn modelId="{64E19837-CD96-4743-A7D6-DC40875589AD}" type="presParOf" srcId="{06FDF96C-E0B2-44CE-AE6A-A2938859F67A}" destId="{AD8224F0-2A48-4704-970F-5095A40B4535}" srcOrd="0" destOrd="0" presId="urn:microsoft.com/office/officeart/2005/8/layout/vList5"/>
    <dgm:cxn modelId="{F5F561FF-0DB4-4127-8E75-32D8FA6CC15E}" type="presParOf" srcId="{AD8224F0-2A48-4704-970F-5095A40B4535}" destId="{2ED19C80-1ED5-43D2-B6EB-A8704D84B16A}" srcOrd="0" destOrd="0" presId="urn:microsoft.com/office/officeart/2005/8/layout/vList5"/>
    <dgm:cxn modelId="{F21AB85D-2522-43E5-828A-57E26A3B4BBD}" type="presParOf" srcId="{AD8224F0-2A48-4704-970F-5095A40B4535}" destId="{A91A4014-3688-488D-9CEF-661AC777C51B}" srcOrd="1" destOrd="0" presId="urn:microsoft.com/office/officeart/2005/8/layout/vList5"/>
    <dgm:cxn modelId="{A710B179-DC51-4A85-B366-A55A6B41010B}" type="presParOf" srcId="{06FDF96C-E0B2-44CE-AE6A-A2938859F67A}" destId="{C6C73518-00C2-4CE9-98D9-A577F435BD48}" srcOrd="1" destOrd="0" presId="urn:microsoft.com/office/officeart/2005/8/layout/vList5"/>
    <dgm:cxn modelId="{11661B48-8AE6-40CF-B70B-9E390F29C6F3}" type="presParOf" srcId="{06FDF96C-E0B2-44CE-AE6A-A2938859F67A}" destId="{9F297947-6E6D-44B8-A914-40808E640AE0}" srcOrd="2" destOrd="0" presId="urn:microsoft.com/office/officeart/2005/8/layout/vList5"/>
    <dgm:cxn modelId="{C09FE0DF-CBD2-4109-98C5-662CE304E249}" type="presParOf" srcId="{9F297947-6E6D-44B8-A914-40808E640AE0}" destId="{0660AA78-D717-4FCC-8750-9468C34EA0AE}" srcOrd="0" destOrd="0" presId="urn:microsoft.com/office/officeart/2005/8/layout/vList5"/>
    <dgm:cxn modelId="{86E2F1F8-A002-4D56-8F95-4B406030C1F1}" type="presParOf" srcId="{9F297947-6E6D-44B8-A914-40808E640AE0}" destId="{4554A5F2-85B7-433C-A060-CCC8B4E87766}" srcOrd="1" destOrd="0" presId="urn:microsoft.com/office/officeart/2005/8/layout/vList5"/>
    <dgm:cxn modelId="{47304AE6-E3BB-417D-B40D-F798C0A9DCFB}" type="presParOf" srcId="{06FDF96C-E0B2-44CE-AE6A-A2938859F67A}" destId="{814D586D-D2FD-4F49-AF93-0889EAA0DCD5}" srcOrd="3" destOrd="0" presId="urn:microsoft.com/office/officeart/2005/8/layout/vList5"/>
    <dgm:cxn modelId="{9103B92A-D339-467E-B2D0-17805E00CEA4}" type="presParOf" srcId="{06FDF96C-E0B2-44CE-AE6A-A2938859F67A}" destId="{63E40CBB-E52F-4385-8B29-749B4406D660}" srcOrd="4" destOrd="0" presId="urn:microsoft.com/office/officeart/2005/8/layout/vList5"/>
    <dgm:cxn modelId="{A9BF1DD8-1497-4667-B46B-4EAC5E0AF86E}" type="presParOf" srcId="{63E40CBB-E52F-4385-8B29-749B4406D660}" destId="{F0CE24FF-36C3-4A4A-95D4-F6F50D557363}" srcOrd="0" destOrd="0" presId="urn:microsoft.com/office/officeart/2005/8/layout/vList5"/>
    <dgm:cxn modelId="{2144C2F9-03C0-4EE4-8CFE-1BB74AD46370}" type="presParOf" srcId="{63E40CBB-E52F-4385-8B29-749B4406D660}" destId="{BF4B7543-E238-4678-A84D-B039BB3B81F7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A9DF18-6446-425D-B8E4-D7B96316B58C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47C5DF6-7253-4C47-BD9C-17E8444C753D}">
      <dgm:prSet phldrT="[Текст]"/>
      <dgm:spPr/>
      <dgm:t>
        <a:bodyPr/>
        <a:lstStyle/>
        <a:p>
          <a:r>
            <a:rPr lang="ru-RU" dirty="0" smtClean="0"/>
            <a:t>МКОУ ЦРР </a:t>
          </a:r>
          <a:r>
            <a:rPr lang="ru-RU" dirty="0" err="1" smtClean="0"/>
            <a:t>д</a:t>
          </a:r>
          <a:r>
            <a:rPr lang="ru-RU" dirty="0" smtClean="0"/>
            <a:t>/с «Звездочка»</a:t>
          </a:r>
          <a:endParaRPr lang="ru-RU" dirty="0"/>
        </a:p>
      </dgm:t>
    </dgm:pt>
    <dgm:pt modelId="{5EC14D10-D8DB-4A8E-8539-5A2BC231341A}" type="parTrans" cxnId="{CDC6C3B9-9A9F-4502-BD0B-90CEA3AD8E72}">
      <dgm:prSet/>
      <dgm:spPr/>
      <dgm:t>
        <a:bodyPr/>
        <a:lstStyle/>
        <a:p>
          <a:endParaRPr lang="ru-RU"/>
        </a:p>
      </dgm:t>
    </dgm:pt>
    <dgm:pt modelId="{31C9C03A-42BC-4A1D-80B3-E2EA5BADA39B}" type="sibTrans" cxnId="{CDC6C3B9-9A9F-4502-BD0B-90CEA3AD8E72}">
      <dgm:prSet/>
      <dgm:spPr/>
      <dgm:t>
        <a:bodyPr/>
        <a:lstStyle/>
        <a:p>
          <a:endParaRPr lang="ru-RU"/>
        </a:p>
      </dgm:t>
    </dgm:pt>
    <dgm:pt modelId="{76C92CC0-7A43-4662-9712-4FC608FE04E5}">
      <dgm:prSet phldrT="[Текст]"/>
      <dgm:spPr/>
      <dgm:t>
        <a:bodyPr/>
        <a:lstStyle/>
        <a:p>
          <a:r>
            <a:rPr lang="ru-RU" dirty="0" smtClean="0"/>
            <a:t>Семинар-практикум</a:t>
          </a:r>
          <a:endParaRPr lang="ru-RU" dirty="0"/>
        </a:p>
      </dgm:t>
    </dgm:pt>
    <dgm:pt modelId="{9B701E0E-75C2-4CD5-A11A-39AC89E30942}" type="parTrans" cxnId="{20567361-C38F-49F2-81F3-693B5C84CED6}">
      <dgm:prSet/>
      <dgm:spPr/>
      <dgm:t>
        <a:bodyPr/>
        <a:lstStyle/>
        <a:p>
          <a:endParaRPr lang="ru-RU"/>
        </a:p>
      </dgm:t>
    </dgm:pt>
    <dgm:pt modelId="{DF744B40-D1AB-43E7-AFF1-0622ED37D971}" type="sibTrans" cxnId="{20567361-C38F-49F2-81F3-693B5C84CED6}">
      <dgm:prSet/>
      <dgm:spPr/>
      <dgm:t>
        <a:bodyPr/>
        <a:lstStyle/>
        <a:p>
          <a:endParaRPr lang="ru-RU"/>
        </a:p>
      </dgm:t>
    </dgm:pt>
    <dgm:pt modelId="{DA8F6A2A-3F6C-4257-B98C-091F0E535CA7}">
      <dgm:prSet phldrT="[Текст]" phldr="1"/>
      <dgm:spPr/>
      <dgm:t>
        <a:bodyPr/>
        <a:lstStyle/>
        <a:p>
          <a:endParaRPr lang="ru-RU" dirty="0"/>
        </a:p>
      </dgm:t>
    </dgm:pt>
    <dgm:pt modelId="{EC818344-D9EE-45B9-8A51-1A12CCAD2F77}" type="parTrans" cxnId="{92B4F5D6-5903-4149-8DFC-B22B0FF3674D}">
      <dgm:prSet/>
      <dgm:spPr/>
      <dgm:t>
        <a:bodyPr/>
        <a:lstStyle/>
        <a:p>
          <a:endParaRPr lang="ru-RU"/>
        </a:p>
      </dgm:t>
    </dgm:pt>
    <dgm:pt modelId="{487B6DAA-AC65-47E1-8B73-12F33C77EAD7}" type="sibTrans" cxnId="{92B4F5D6-5903-4149-8DFC-B22B0FF3674D}">
      <dgm:prSet/>
      <dgm:spPr/>
      <dgm:t>
        <a:bodyPr/>
        <a:lstStyle/>
        <a:p>
          <a:endParaRPr lang="ru-RU"/>
        </a:p>
      </dgm:t>
    </dgm:pt>
    <dgm:pt modelId="{19101B37-F2CE-4F7E-8A91-0C6029CF9342}">
      <dgm:prSet phldrT="[Текст]"/>
      <dgm:spPr/>
      <dgm:t>
        <a:bodyPr/>
        <a:lstStyle/>
        <a:p>
          <a:r>
            <a:rPr lang="ru-RU" dirty="0" smtClean="0"/>
            <a:t>МКДОУ </a:t>
          </a:r>
          <a:r>
            <a:rPr lang="ru-RU" dirty="0" err="1" smtClean="0"/>
            <a:t>д</a:t>
          </a:r>
          <a:r>
            <a:rPr lang="ru-RU" dirty="0" smtClean="0"/>
            <a:t>/с «</a:t>
          </a:r>
          <a:r>
            <a:rPr lang="ru-RU" dirty="0" err="1" smtClean="0"/>
            <a:t>Свелячок</a:t>
          </a:r>
          <a:r>
            <a:rPr lang="ru-RU" dirty="0" smtClean="0"/>
            <a:t>» п. </a:t>
          </a:r>
          <a:r>
            <a:rPr lang="ru-RU" dirty="0" err="1" smtClean="0"/>
            <a:t>Пеледуй</a:t>
          </a:r>
          <a:endParaRPr lang="ru-RU" dirty="0"/>
        </a:p>
      </dgm:t>
    </dgm:pt>
    <dgm:pt modelId="{053EF618-3AA3-46E3-BA4B-F9894994242C}" type="parTrans" cxnId="{FB2CDE46-A9ED-4BAC-8D3D-49D8E74E08D5}">
      <dgm:prSet/>
      <dgm:spPr/>
      <dgm:t>
        <a:bodyPr/>
        <a:lstStyle/>
        <a:p>
          <a:endParaRPr lang="ru-RU"/>
        </a:p>
      </dgm:t>
    </dgm:pt>
    <dgm:pt modelId="{7E3CF3AF-4C6A-4B67-A043-52BFAFCE08C0}" type="sibTrans" cxnId="{FB2CDE46-A9ED-4BAC-8D3D-49D8E74E08D5}">
      <dgm:prSet/>
      <dgm:spPr/>
      <dgm:t>
        <a:bodyPr/>
        <a:lstStyle/>
        <a:p>
          <a:endParaRPr lang="ru-RU"/>
        </a:p>
      </dgm:t>
    </dgm:pt>
    <dgm:pt modelId="{3478408F-6008-40EC-AABE-5F9D342218B0}">
      <dgm:prSet phldrT="[Текст]"/>
      <dgm:spPr/>
      <dgm:t>
        <a:bodyPr/>
        <a:lstStyle/>
        <a:p>
          <a:r>
            <a:rPr lang="ru-RU" dirty="0" smtClean="0"/>
            <a:t>Всероссийский </a:t>
          </a:r>
          <a:r>
            <a:rPr lang="ru-RU" dirty="0" err="1" smtClean="0"/>
            <a:t>вебинар</a:t>
          </a:r>
          <a:r>
            <a:rPr lang="ru-RU" dirty="0" smtClean="0"/>
            <a:t> «Формирование финансовой грамотности детей дошкольного возраста»</a:t>
          </a:r>
          <a:endParaRPr lang="ru-RU" dirty="0"/>
        </a:p>
      </dgm:t>
    </dgm:pt>
    <dgm:pt modelId="{BADC8CD4-D2B7-4D1A-B58E-C1F5C8B89B26}" type="parTrans" cxnId="{081F81E9-9A89-46ED-B181-FBFDFC5D36AF}">
      <dgm:prSet/>
      <dgm:spPr/>
      <dgm:t>
        <a:bodyPr/>
        <a:lstStyle/>
        <a:p>
          <a:endParaRPr lang="ru-RU"/>
        </a:p>
      </dgm:t>
    </dgm:pt>
    <dgm:pt modelId="{FB22318C-2B19-4D14-AE5A-C1596F1A52A4}" type="sibTrans" cxnId="{081F81E9-9A89-46ED-B181-FBFDFC5D36AF}">
      <dgm:prSet/>
      <dgm:spPr/>
      <dgm:t>
        <a:bodyPr/>
        <a:lstStyle/>
        <a:p>
          <a:endParaRPr lang="ru-RU"/>
        </a:p>
      </dgm:t>
    </dgm:pt>
    <dgm:pt modelId="{A37B3ACD-B628-4B2C-98C3-5CD26BE9FC55}">
      <dgm:prSet phldrT="[Текст]"/>
      <dgm:spPr/>
      <dgm:t>
        <a:bodyPr/>
        <a:lstStyle/>
        <a:p>
          <a:r>
            <a:rPr lang="ru-RU" dirty="0" smtClean="0"/>
            <a:t>«</a:t>
          </a:r>
          <a:r>
            <a:rPr lang="ru-RU" dirty="0" err="1" smtClean="0"/>
            <a:t>Мультимедийные</a:t>
          </a:r>
          <a:r>
            <a:rPr lang="ru-RU" dirty="0" smtClean="0"/>
            <a:t> игры по финансовой грамотности: опыт внедрения в деятельность ДОО»</a:t>
          </a:r>
          <a:endParaRPr lang="ru-RU" dirty="0"/>
        </a:p>
      </dgm:t>
    </dgm:pt>
    <dgm:pt modelId="{FCA74EF5-158C-430C-B275-980AA9AA171F}" type="parTrans" cxnId="{074301DA-013E-4680-BAE8-4AF4DBB2D643}">
      <dgm:prSet/>
      <dgm:spPr/>
      <dgm:t>
        <a:bodyPr/>
        <a:lstStyle/>
        <a:p>
          <a:endParaRPr lang="ru-RU"/>
        </a:p>
      </dgm:t>
    </dgm:pt>
    <dgm:pt modelId="{9EC50E73-8F65-4917-BE81-555969096FA7}" type="sibTrans" cxnId="{074301DA-013E-4680-BAE8-4AF4DBB2D643}">
      <dgm:prSet/>
      <dgm:spPr/>
      <dgm:t>
        <a:bodyPr/>
        <a:lstStyle/>
        <a:p>
          <a:endParaRPr lang="ru-RU"/>
        </a:p>
      </dgm:t>
    </dgm:pt>
    <dgm:pt modelId="{5DC2F01B-8E8F-40CB-A453-97E4E0A8181D}">
      <dgm:prSet phldrT="[Текст]"/>
      <dgm:spPr/>
      <dgm:t>
        <a:bodyPr/>
        <a:lstStyle/>
        <a:p>
          <a:r>
            <a:rPr lang="ru-RU" dirty="0" smtClean="0"/>
            <a:t>МКДОУ </a:t>
          </a:r>
          <a:r>
            <a:rPr lang="ru-RU" dirty="0" err="1" smtClean="0"/>
            <a:t>д</a:t>
          </a:r>
          <a:r>
            <a:rPr lang="ru-RU" dirty="0" smtClean="0"/>
            <a:t>/с «Золотой ключик»</a:t>
          </a:r>
          <a:endParaRPr lang="ru-RU" dirty="0"/>
        </a:p>
      </dgm:t>
    </dgm:pt>
    <dgm:pt modelId="{0447797C-B06C-4853-8AB6-BFCE2D2DCDCF}" type="parTrans" cxnId="{1D812D7E-19D6-488A-9DAA-A54BB4CF4C80}">
      <dgm:prSet/>
      <dgm:spPr/>
      <dgm:t>
        <a:bodyPr/>
        <a:lstStyle/>
        <a:p>
          <a:endParaRPr lang="ru-RU"/>
        </a:p>
      </dgm:t>
    </dgm:pt>
    <dgm:pt modelId="{BD69331E-3BDD-4383-A035-BBDD49C9E103}" type="sibTrans" cxnId="{1D812D7E-19D6-488A-9DAA-A54BB4CF4C80}">
      <dgm:prSet/>
      <dgm:spPr/>
      <dgm:t>
        <a:bodyPr/>
        <a:lstStyle/>
        <a:p>
          <a:endParaRPr lang="ru-RU"/>
        </a:p>
      </dgm:t>
    </dgm:pt>
    <dgm:pt modelId="{2ECE654E-874F-4F4C-BE7D-0F826C9BF668}">
      <dgm:prSet phldrT="[Текст]"/>
      <dgm:spPr/>
      <dgm:t>
        <a:bodyPr/>
        <a:lstStyle/>
        <a:p>
          <a:r>
            <a:rPr lang="ru-RU" dirty="0" smtClean="0"/>
            <a:t>Семинар «Экономическое воспитание дошкольников: формирование предпосылок финансовой грамотности»</a:t>
          </a:r>
          <a:endParaRPr lang="ru-RU" dirty="0"/>
        </a:p>
      </dgm:t>
    </dgm:pt>
    <dgm:pt modelId="{F3535224-E61A-43F0-9739-2BDCD47A5632}" type="parTrans" cxnId="{E677D2DD-D7FF-4B4D-B9B8-FCFF47FD0140}">
      <dgm:prSet/>
      <dgm:spPr/>
      <dgm:t>
        <a:bodyPr/>
        <a:lstStyle/>
        <a:p>
          <a:endParaRPr lang="ru-RU"/>
        </a:p>
      </dgm:t>
    </dgm:pt>
    <dgm:pt modelId="{253EB36B-403A-4868-9A9A-B859DCB50CAE}" type="sibTrans" cxnId="{E677D2DD-D7FF-4B4D-B9B8-FCFF47FD0140}">
      <dgm:prSet/>
      <dgm:spPr/>
      <dgm:t>
        <a:bodyPr/>
        <a:lstStyle/>
        <a:p>
          <a:endParaRPr lang="ru-RU"/>
        </a:p>
      </dgm:t>
    </dgm:pt>
    <dgm:pt modelId="{06FDF96C-E0B2-44CE-AE6A-A2938859F67A}" type="pres">
      <dgm:prSet presAssocID="{00A9DF18-6446-425D-B8E4-D7B96316B5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8224F0-2A48-4704-970F-5095A40B4535}" type="pres">
      <dgm:prSet presAssocID="{247C5DF6-7253-4C47-BD9C-17E8444C753D}" presName="linNode" presStyleCnt="0"/>
      <dgm:spPr/>
    </dgm:pt>
    <dgm:pt modelId="{2ED19C80-1ED5-43D2-B6EB-A8704D84B16A}" type="pres">
      <dgm:prSet presAssocID="{247C5DF6-7253-4C47-BD9C-17E8444C753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A4014-3688-488D-9CEF-661AC777C51B}" type="pres">
      <dgm:prSet presAssocID="{247C5DF6-7253-4C47-BD9C-17E8444C753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73518-00C2-4CE9-98D9-A577F435BD48}" type="pres">
      <dgm:prSet presAssocID="{31C9C03A-42BC-4A1D-80B3-E2EA5BADA39B}" presName="sp" presStyleCnt="0"/>
      <dgm:spPr/>
    </dgm:pt>
    <dgm:pt modelId="{9F297947-6E6D-44B8-A914-40808E640AE0}" type="pres">
      <dgm:prSet presAssocID="{19101B37-F2CE-4F7E-8A91-0C6029CF9342}" presName="linNode" presStyleCnt="0"/>
      <dgm:spPr/>
    </dgm:pt>
    <dgm:pt modelId="{0660AA78-D717-4FCC-8750-9468C34EA0AE}" type="pres">
      <dgm:prSet presAssocID="{19101B37-F2CE-4F7E-8A91-0C6029CF934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4A5F2-85B7-433C-A060-CCC8B4E87766}" type="pres">
      <dgm:prSet presAssocID="{19101B37-F2CE-4F7E-8A91-0C6029CF934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586D-D2FD-4F49-AF93-0889EAA0DCD5}" type="pres">
      <dgm:prSet presAssocID="{7E3CF3AF-4C6A-4B67-A043-52BFAFCE08C0}" presName="sp" presStyleCnt="0"/>
      <dgm:spPr/>
    </dgm:pt>
    <dgm:pt modelId="{63E40CBB-E52F-4385-8B29-749B4406D660}" type="pres">
      <dgm:prSet presAssocID="{5DC2F01B-8E8F-40CB-A453-97E4E0A8181D}" presName="linNode" presStyleCnt="0"/>
      <dgm:spPr/>
    </dgm:pt>
    <dgm:pt modelId="{F0CE24FF-36C3-4A4A-95D4-F6F50D557363}" type="pres">
      <dgm:prSet presAssocID="{5DC2F01B-8E8F-40CB-A453-97E4E0A8181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B7543-E238-4678-A84D-B039BB3B81F7}" type="pres">
      <dgm:prSet presAssocID="{5DC2F01B-8E8F-40CB-A453-97E4E0A8181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C6C3B9-9A9F-4502-BD0B-90CEA3AD8E72}" srcId="{00A9DF18-6446-425D-B8E4-D7B96316B58C}" destId="{247C5DF6-7253-4C47-BD9C-17E8444C753D}" srcOrd="0" destOrd="0" parTransId="{5EC14D10-D8DB-4A8E-8539-5A2BC231341A}" sibTransId="{31C9C03A-42BC-4A1D-80B3-E2EA5BADA39B}"/>
    <dgm:cxn modelId="{1D812D7E-19D6-488A-9DAA-A54BB4CF4C80}" srcId="{00A9DF18-6446-425D-B8E4-D7B96316B58C}" destId="{5DC2F01B-8E8F-40CB-A453-97E4E0A8181D}" srcOrd="2" destOrd="0" parTransId="{0447797C-B06C-4853-8AB6-BFCE2D2DCDCF}" sibTransId="{BD69331E-3BDD-4383-A035-BBDD49C9E103}"/>
    <dgm:cxn modelId="{B2AD0D63-3880-4F72-82C0-0B6B3323D960}" type="presOf" srcId="{2ECE654E-874F-4F4C-BE7D-0F826C9BF668}" destId="{BF4B7543-E238-4678-A84D-B039BB3B81F7}" srcOrd="0" destOrd="0" presId="urn:microsoft.com/office/officeart/2005/8/layout/vList5"/>
    <dgm:cxn modelId="{D8F8FC8F-0CA8-495A-9287-61800563D5B4}" type="presOf" srcId="{A37B3ACD-B628-4B2C-98C3-5CD26BE9FC55}" destId="{4554A5F2-85B7-433C-A060-CCC8B4E87766}" srcOrd="0" destOrd="1" presId="urn:microsoft.com/office/officeart/2005/8/layout/vList5"/>
    <dgm:cxn modelId="{FB2CDE46-A9ED-4BAC-8D3D-49D8E74E08D5}" srcId="{00A9DF18-6446-425D-B8E4-D7B96316B58C}" destId="{19101B37-F2CE-4F7E-8A91-0C6029CF9342}" srcOrd="1" destOrd="0" parTransId="{053EF618-3AA3-46E3-BA4B-F9894994242C}" sibTransId="{7E3CF3AF-4C6A-4B67-A043-52BFAFCE08C0}"/>
    <dgm:cxn modelId="{F3577CD0-4683-450D-8C16-0BC98AAEBCA8}" type="presOf" srcId="{19101B37-F2CE-4F7E-8A91-0C6029CF9342}" destId="{0660AA78-D717-4FCC-8750-9468C34EA0AE}" srcOrd="0" destOrd="0" presId="urn:microsoft.com/office/officeart/2005/8/layout/vList5"/>
    <dgm:cxn modelId="{AE70D0E5-552E-41B0-A9B7-3D5D4A45486A}" type="presOf" srcId="{DA8F6A2A-3F6C-4257-B98C-091F0E535CA7}" destId="{A91A4014-3688-488D-9CEF-661AC777C51B}" srcOrd="0" destOrd="1" presId="urn:microsoft.com/office/officeart/2005/8/layout/vList5"/>
    <dgm:cxn modelId="{EEA4908E-3C28-4AA3-BE1E-54E1DBBB8600}" type="presOf" srcId="{00A9DF18-6446-425D-B8E4-D7B96316B58C}" destId="{06FDF96C-E0B2-44CE-AE6A-A2938859F67A}" srcOrd="0" destOrd="0" presId="urn:microsoft.com/office/officeart/2005/8/layout/vList5"/>
    <dgm:cxn modelId="{EF730849-19BC-49C5-9D57-433D34B85E08}" type="presOf" srcId="{247C5DF6-7253-4C47-BD9C-17E8444C753D}" destId="{2ED19C80-1ED5-43D2-B6EB-A8704D84B16A}" srcOrd="0" destOrd="0" presId="urn:microsoft.com/office/officeart/2005/8/layout/vList5"/>
    <dgm:cxn modelId="{C3126B8D-018E-4450-B925-AB598C9A3C40}" type="presOf" srcId="{76C92CC0-7A43-4662-9712-4FC608FE04E5}" destId="{A91A4014-3688-488D-9CEF-661AC777C51B}" srcOrd="0" destOrd="0" presId="urn:microsoft.com/office/officeart/2005/8/layout/vList5"/>
    <dgm:cxn modelId="{E677D2DD-D7FF-4B4D-B9B8-FCFF47FD0140}" srcId="{5DC2F01B-8E8F-40CB-A453-97E4E0A8181D}" destId="{2ECE654E-874F-4F4C-BE7D-0F826C9BF668}" srcOrd="0" destOrd="0" parTransId="{F3535224-E61A-43F0-9739-2BDCD47A5632}" sibTransId="{253EB36B-403A-4868-9A9A-B859DCB50CAE}"/>
    <dgm:cxn modelId="{7FA48BAA-4727-46EB-9599-D1A93C4529BB}" type="presOf" srcId="{3478408F-6008-40EC-AABE-5F9D342218B0}" destId="{4554A5F2-85B7-433C-A060-CCC8B4E87766}" srcOrd="0" destOrd="0" presId="urn:microsoft.com/office/officeart/2005/8/layout/vList5"/>
    <dgm:cxn modelId="{EB42FEF6-0B84-48DA-A8E9-3E0AA07A75E5}" type="presOf" srcId="{5DC2F01B-8E8F-40CB-A453-97E4E0A8181D}" destId="{F0CE24FF-36C3-4A4A-95D4-F6F50D557363}" srcOrd="0" destOrd="0" presId="urn:microsoft.com/office/officeart/2005/8/layout/vList5"/>
    <dgm:cxn modelId="{20567361-C38F-49F2-81F3-693B5C84CED6}" srcId="{247C5DF6-7253-4C47-BD9C-17E8444C753D}" destId="{76C92CC0-7A43-4662-9712-4FC608FE04E5}" srcOrd="0" destOrd="0" parTransId="{9B701E0E-75C2-4CD5-A11A-39AC89E30942}" sibTransId="{DF744B40-D1AB-43E7-AFF1-0622ED37D971}"/>
    <dgm:cxn modelId="{074301DA-013E-4680-BAE8-4AF4DBB2D643}" srcId="{19101B37-F2CE-4F7E-8A91-0C6029CF9342}" destId="{A37B3ACD-B628-4B2C-98C3-5CD26BE9FC55}" srcOrd="1" destOrd="0" parTransId="{FCA74EF5-158C-430C-B275-980AA9AA171F}" sibTransId="{9EC50E73-8F65-4917-BE81-555969096FA7}"/>
    <dgm:cxn modelId="{081F81E9-9A89-46ED-B181-FBFDFC5D36AF}" srcId="{19101B37-F2CE-4F7E-8A91-0C6029CF9342}" destId="{3478408F-6008-40EC-AABE-5F9D342218B0}" srcOrd="0" destOrd="0" parTransId="{BADC8CD4-D2B7-4D1A-B58E-C1F5C8B89B26}" sibTransId="{FB22318C-2B19-4D14-AE5A-C1596F1A52A4}"/>
    <dgm:cxn modelId="{92B4F5D6-5903-4149-8DFC-B22B0FF3674D}" srcId="{247C5DF6-7253-4C47-BD9C-17E8444C753D}" destId="{DA8F6A2A-3F6C-4257-B98C-091F0E535CA7}" srcOrd="1" destOrd="0" parTransId="{EC818344-D9EE-45B9-8A51-1A12CCAD2F77}" sibTransId="{487B6DAA-AC65-47E1-8B73-12F33C77EAD7}"/>
    <dgm:cxn modelId="{287C3986-DDC7-42E7-A912-F8CE14F308BB}" type="presParOf" srcId="{06FDF96C-E0B2-44CE-AE6A-A2938859F67A}" destId="{AD8224F0-2A48-4704-970F-5095A40B4535}" srcOrd="0" destOrd="0" presId="urn:microsoft.com/office/officeart/2005/8/layout/vList5"/>
    <dgm:cxn modelId="{26292961-BCF8-4F3C-864B-0D8705E8149F}" type="presParOf" srcId="{AD8224F0-2A48-4704-970F-5095A40B4535}" destId="{2ED19C80-1ED5-43D2-B6EB-A8704D84B16A}" srcOrd="0" destOrd="0" presId="urn:microsoft.com/office/officeart/2005/8/layout/vList5"/>
    <dgm:cxn modelId="{B24BB83F-9878-495F-B314-8209135D5CE6}" type="presParOf" srcId="{AD8224F0-2A48-4704-970F-5095A40B4535}" destId="{A91A4014-3688-488D-9CEF-661AC777C51B}" srcOrd="1" destOrd="0" presId="urn:microsoft.com/office/officeart/2005/8/layout/vList5"/>
    <dgm:cxn modelId="{EE09C120-117C-4EBC-947E-E86B861E60ED}" type="presParOf" srcId="{06FDF96C-E0B2-44CE-AE6A-A2938859F67A}" destId="{C6C73518-00C2-4CE9-98D9-A577F435BD48}" srcOrd="1" destOrd="0" presId="urn:microsoft.com/office/officeart/2005/8/layout/vList5"/>
    <dgm:cxn modelId="{E4E67076-EAD7-4C82-8176-0AB8F5D45263}" type="presParOf" srcId="{06FDF96C-E0B2-44CE-AE6A-A2938859F67A}" destId="{9F297947-6E6D-44B8-A914-40808E640AE0}" srcOrd="2" destOrd="0" presId="urn:microsoft.com/office/officeart/2005/8/layout/vList5"/>
    <dgm:cxn modelId="{DD083391-5A37-4979-8B78-42E064897221}" type="presParOf" srcId="{9F297947-6E6D-44B8-A914-40808E640AE0}" destId="{0660AA78-D717-4FCC-8750-9468C34EA0AE}" srcOrd="0" destOrd="0" presId="urn:microsoft.com/office/officeart/2005/8/layout/vList5"/>
    <dgm:cxn modelId="{6A30E734-008D-4E09-A2DC-8F7D1466E6B0}" type="presParOf" srcId="{9F297947-6E6D-44B8-A914-40808E640AE0}" destId="{4554A5F2-85B7-433C-A060-CCC8B4E87766}" srcOrd="1" destOrd="0" presId="urn:microsoft.com/office/officeart/2005/8/layout/vList5"/>
    <dgm:cxn modelId="{4862FA21-6239-42F2-8EC3-81CD5A4AE91F}" type="presParOf" srcId="{06FDF96C-E0B2-44CE-AE6A-A2938859F67A}" destId="{814D586D-D2FD-4F49-AF93-0889EAA0DCD5}" srcOrd="3" destOrd="0" presId="urn:microsoft.com/office/officeart/2005/8/layout/vList5"/>
    <dgm:cxn modelId="{3748BD09-B269-449D-BB02-66005A724D05}" type="presParOf" srcId="{06FDF96C-E0B2-44CE-AE6A-A2938859F67A}" destId="{63E40CBB-E52F-4385-8B29-749B4406D660}" srcOrd="4" destOrd="0" presId="urn:microsoft.com/office/officeart/2005/8/layout/vList5"/>
    <dgm:cxn modelId="{F14C906B-260D-4571-9B8C-DAAC2C376320}" type="presParOf" srcId="{63E40CBB-E52F-4385-8B29-749B4406D660}" destId="{F0CE24FF-36C3-4A4A-95D4-F6F50D557363}" srcOrd="0" destOrd="0" presId="urn:microsoft.com/office/officeart/2005/8/layout/vList5"/>
    <dgm:cxn modelId="{0B778AEF-63F7-470F-955E-5190AC64858D}" type="presParOf" srcId="{63E40CBB-E52F-4385-8B29-749B4406D660}" destId="{BF4B7543-E238-4678-A84D-B039BB3B81F7}" srcOrd="1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A0E6D9-CBE4-45D4-991E-AF0A38A7B0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910909-D21C-46FB-8C1C-4E0E5887D8B4}">
      <dgm:prSet phldrT="[Текст]"/>
      <dgm:spPr/>
      <dgm:t>
        <a:bodyPr/>
        <a:lstStyle/>
        <a:p>
          <a:r>
            <a:rPr lang="ru-RU" b="1" dirty="0" err="1" smtClean="0"/>
            <a:t>Онлайн</a:t>
          </a:r>
          <a:r>
            <a:rPr lang="ru-RU" b="1" dirty="0" smtClean="0"/>
            <a:t> уроки по финансовой грамотности</a:t>
          </a:r>
          <a:endParaRPr lang="ru-RU" b="1" dirty="0"/>
        </a:p>
      </dgm:t>
    </dgm:pt>
    <dgm:pt modelId="{94499617-E03C-4FA4-9BBC-EC54557159FD}" type="parTrans" cxnId="{EA886847-F03B-4FF3-83F7-9618223EE1DD}">
      <dgm:prSet/>
      <dgm:spPr/>
      <dgm:t>
        <a:bodyPr/>
        <a:lstStyle/>
        <a:p>
          <a:endParaRPr lang="ru-RU"/>
        </a:p>
      </dgm:t>
    </dgm:pt>
    <dgm:pt modelId="{6B63214B-B7DA-4D7A-A5B6-5FB04356F9E2}" type="sibTrans" cxnId="{EA886847-F03B-4FF3-83F7-9618223EE1DD}">
      <dgm:prSet/>
      <dgm:spPr/>
      <dgm:t>
        <a:bodyPr/>
        <a:lstStyle/>
        <a:p>
          <a:endParaRPr lang="ru-RU"/>
        </a:p>
      </dgm:t>
    </dgm:pt>
    <dgm:pt modelId="{CB2CC36B-112F-4605-A889-3A815E04347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 16 сентября 18 декабря 2020 участие приняли 8 школ (47%),  508 учащихся (10%).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AAD18A4-019F-4F50-B66C-50214D70BABB}" type="parTrans" cxnId="{94526B29-2A39-4EC7-B36A-FF05B013058D}">
      <dgm:prSet/>
      <dgm:spPr/>
      <dgm:t>
        <a:bodyPr/>
        <a:lstStyle/>
        <a:p>
          <a:endParaRPr lang="ru-RU"/>
        </a:p>
      </dgm:t>
    </dgm:pt>
    <dgm:pt modelId="{D3946E0A-0101-4747-8E5F-3D68478CDEFC}" type="sibTrans" cxnId="{94526B29-2A39-4EC7-B36A-FF05B013058D}">
      <dgm:prSet/>
      <dgm:spPr/>
      <dgm:t>
        <a:bodyPr/>
        <a:lstStyle/>
        <a:p>
          <a:endParaRPr lang="ru-RU"/>
        </a:p>
      </dgm:t>
    </dgm:pt>
    <dgm:pt modelId="{79E5DCE2-DF1B-42DC-8CAD-37372A5EA90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8 октября 2020 приняли участие 42 учащихся МБОУ СОШ № 5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AC9F037-1178-447B-BFC7-EA9CDDCFC0BD}" type="parTrans" cxnId="{0F44F095-8BB0-4223-B04C-13D3B26676BE}">
      <dgm:prSet/>
      <dgm:spPr/>
      <dgm:t>
        <a:bodyPr/>
        <a:lstStyle/>
        <a:p>
          <a:endParaRPr lang="ru-RU"/>
        </a:p>
      </dgm:t>
    </dgm:pt>
    <dgm:pt modelId="{08211600-DB58-4E52-9D31-24893F66B989}" type="sibTrans" cxnId="{0F44F095-8BB0-4223-B04C-13D3B26676BE}">
      <dgm:prSet/>
      <dgm:spPr/>
      <dgm:t>
        <a:bodyPr/>
        <a:lstStyle/>
        <a:p>
          <a:endParaRPr lang="ru-RU"/>
        </a:p>
      </dgm:t>
    </dgm:pt>
    <dgm:pt modelId="{AAD30182-68C5-4D0E-A65E-96720073E57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Учащиеся МБОУ СОШ № 1, МБОУ Школа № 2, МБОУ СОШ № 5  дипломы победителей и похвальные грамоты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E6DC264-982C-4D40-837B-C0DA9F4151AE}" type="parTrans" cxnId="{E10160E4-2EB4-491F-B2E3-CC622827815A}">
      <dgm:prSet/>
      <dgm:spPr/>
      <dgm:t>
        <a:bodyPr/>
        <a:lstStyle/>
        <a:p>
          <a:endParaRPr lang="ru-RU"/>
        </a:p>
      </dgm:t>
    </dgm:pt>
    <dgm:pt modelId="{6C65B4A7-690A-473C-92B9-69D5C18C4586}" type="sibTrans" cxnId="{E10160E4-2EB4-491F-B2E3-CC622827815A}">
      <dgm:prSet/>
      <dgm:spPr/>
      <dgm:t>
        <a:bodyPr/>
        <a:lstStyle/>
        <a:p>
          <a:endParaRPr lang="ru-RU"/>
        </a:p>
      </dgm:t>
    </dgm:pt>
    <dgm:pt modelId="{CD978A5D-3C51-473E-BB3C-2E0625DF113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 25 января 2021 по 23 апреля 2021 участие приняли 10 школ (59%), 1525 учащихся (31%).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08B5741-0362-4CAE-AD68-A2F8F0E8E9FD}" type="parTrans" cxnId="{50FC1927-B6FE-46D2-B039-15EF13F8A575}">
      <dgm:prSet/>
      <dgm:spPr/>
      <dgm:t>
        <a:bodyPr/>
        <a:lstStyle/>
        <a:p>
          <a:endParaRPr lang="ru-RU"/>
        </a:p>
      </dgm:t>
    </dgm:pt>
    <dgm:pt modelId="{C032F1AC-330E-44E0-9683-CC3367A56587}" type="sibTrans" cxnId="{50FC1927-B6FE-46D2-B039-15EF13F8A575}">
      <dgm:prSet/>
      <dgm:spPr/>
      <dgm:t>
        <a:bodyPr/>
        <a:lstStyle/>
        <a:p>
          <a:endParaRPr lang="ru-RU"/>
        </a:p>
      </dgm:t>
    </dgm:pt>
    <dgm:pt modelId="{3CBE537B-0E2E-4859-A327-5C19A5237A72}">
      <dgm:prSet phldrT="[Текст]"/>
      <dgm:spPr/>
      <dgm:t>
        <a:bodyPr/>
        <a:lstStyle/>
        <a:p>
          <a:r>
            <a:rPr lang="ru-RU" b="1" dirty="0" smtClean="0">
              <a:latin typeface="Times New Roman"/>
              <a:ea typeface="Calibri"/>
              <a:cs typeface="Times New Roman"/>
            </a:rPr>
            <a:t>Олимпиада «Юный предприниматель и финансовая грамотность» на платформе УЧИ.РУ.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639551F-0816-4582-95A3-684F906718A5}" type="parTrans" cxnId="{6786CACE-7AD2-4653-8EE0-13A9E870F7E2}">
      <dgm:prSet/>
      <dgm:spPr/>
      <dgm:t>
        <a:bodyPr/>
        <a:lstStyle/>
        <a:p>
          <a:endParaRPr lang="ru-RU"/>
        </a:p>
      </dgm:t>
    </dgm:pt>
    <dgm:pt modelId="{C3F078AA-6F57-45E4-9EAF-C323728FBBA1}" type="sibTrans" cxnId="{6786CACE-7AD2-4653-8EE0-13A9E870F7E2}">
      <dgm:prSet/>
      <dgm:spPr/>
      <dgm:t>
        <a:bodyPr/>
        <a:lstStyle/>
        <a:p>
          <a:endParaRPr lang="ru-RU"/>
        </a:p>
      </dgm:t>
    </dgm:pt>
    <dgm:pt modelId="{70C28E26-DEA2-44A2-B7EB-C37BF47C013C}">
      <dgm:prSet phldrT="[Текст]"/>
      <dgm:spPr/>
      <dgm:t>
        <a:bodyPr/>
        <a:lstStyle/>
        <a:p>
          <a:r>
            <a:rPr lang="ru-RU" b="1" dirty="0" smtClean="0"/>
            <a:t>Экономический диктант </a:t>
          </a:r>
          <a:endParaRPr lang="ru-RU" dirty="0"/>
        </a:p>
      </dgm:t>
    </dgm:pt>
    <dgm:pt modelId="{9D53D821-12D4-4FF4-801D-3EDE28CF43DE}" type="sibTrans" cxnId="{866D730F-33DA-47E1-A9E5-DBF2DCD1CAEA}">
      <dgm:prSet/>
      <dgm:spPr/>
      <dgm:t>
        <a:bodyPr/>
        <a:lstStyle/>
        <a:p>
          <a:endParaRPr lang="ru-RU"/>
        </a:p>
      </dgm:t>
    </dgm:pt>
    <dgm:pt modelId="{748336E0-51ED-4215-98DB-81FCADE0E777}" type="parTrans" cxnId="{866D730F-33DA-47E1-A9E5-DBF2DCD1CAEA}">
      <dgm:prSet/>
      <dgm:spPr/>
      <dgm:t>
        <a:bodyPr/>
        <a:lstStyle/>
        <a:p>
          <a:endParaRPr lang="ru-RU"/>
        </a:p>
      </dgm:t>
    </dgm:pt>
    <dgm:pt modelId="{FD1AB54B-2D4B-44AA-974C-FBF7CFC2CB6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Марафон финансовой грамотности проекта «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Инфоурок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61CB9EC-C6F3-4703-823C-2AEEE5F499F2}" type="parTrans" cxnId="{EC1802A2-AB64-49BB-BA99-426C0DEC8AED}">
      <dgm:prSet/>
      <dgm:spPr/>
      <dgm:t>
        <a:bodyPr/>
        <a:lstStyle/>
        <a:p>
          <a:endParaRPr lang="ru-RU"/>
        </a:p>
      </dgm:t>
    </dgm:pt>
    <dgm:pt modelId="{C818E747-B685-4E44-A769-E7000540F8B7}" type="sibTrans" cxnId="{EC1802A2-AB64-49BB-BA99-426C0DEC8AED}">
      <dgm:prSet/>
      <dgm:spPr/>
      <dgm:t>
        <a:bodyPr/>
        <a:lstStyle/>
        <a:p>
          <a:endParaRPr lang="ru-RU"/>
        </a:p>
      </dgm:t>
    </dgm:pt>
    <dgm:pt modelId="{CC5BBB96-61B5-43F4-853F-34593EB630B7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3C82768-6792-4150-8C1B-ECDDA22BF98B}" type="parTrans" cxnId="{F3BF18F7-C941-4EE3-8FE8-44F6520B430C}">
      <dgm:prSet/>
      <dgm:spPr/>
      <dgm:t>
        <a:bodyPr/>
        <a:lstStyle/>
        <a:p>
          <a:endParaRPr lang="ru-RU"/>
        </a:p>
      </dgm:t>
    </dgm:pt>
    <dgm:pt modelId="{21FBACCB-F4AC-4D73-8F54-AC26AF31F973}" type="sibTrans" cxnId="{F3BF18F7-C941-4EE3-8FE8-44F6520B430C}">
      <dgm:prSet/>
      <dgm:spPr/>
      <dgm:t>
        <a:bodyPr/>
        <a:lstStyle/>
        <a:p>
          <a:endParaRPr lang="ru-RU"/>
        </a:p>
      </dgm:t>
    </dgm:pt>
    <dgm:pt modelId="{017F34D2-82BB-4B09-AE7B-A4AF627149D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Учащиеся МБОУ СОШ п. Витим: сертификаты за высокий уровень финансовой грамотности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CD72625-49F5-45B1-9D36-8F850C92502D}" type="parTrans" cxnId="{32637338-54DE-4378-A619-559C34FCCD84}">
      <dgm:prSet/>
      <dgm:spPr/>
      <dgm:t>
        <a:bodyPr/>
        <a:lstStyle/>
        <a:p>
          <a:endParaRPr lang="ru-RU"/>
        </a:p>
      </dgm:t>
    </dgm:pt>
    <dgm:pt modelId="{AC26E0C3-8254-4137-835B-375D6CC2CC4C}" type="sibTrans" cxnId="{32637338-54DE-4378-A619-559C34FCCD84}">
      <dgm:prSet/>
      <dgm:spPr/>
      <dgm:t>
        <a:bodyPr/>
        <a:lstStyle/>
        <a:p>
          <a:endParaRPr lang="ru-RU"/>
        </a:p>
      </dgm:t>
    </dgm:pt>
    <dgm:pt modelId="{20CD0DE4-301F-4677-8F4A-46A03FCAB52A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57DE8D9-86C2-4448-89BF-9B0E0FD44EAC}" type="parTrans" cxnId="{1F8BE96A-0C29-40F9-9960-97F311F2CB6A}">
      <dgm:prSet/>
      <dgm:spPr/>
      <dgm:t>
        <a:bodyPr/>
        <a:lstStyle/>
        <a:p>
          <a:endParaRPr lang="ru-RU"/>
        </a:p>
      </dgm:t>
    </dgm:pt>
    <dgm:pt modelId="{FC085667-0D5C-474F-BE00-8B756CDEE261}" type="sibTrans" cxnId="{1F8BE96A-0C29-40F9-9960-97F311F2CB6A}">
      <dgm:prSet/>
      <dgm:spPr/>
      <dgm:t>
        <a:bodyPr/>
        <a:lstStyle/>
        <a:p>
          <a:endParaRPr lang="ru-RU"/>
        </a:p>
      </dgm:t>
    </dgm:pt>
    <dgm:pt modelId="{43725C51-B970-4DC0-B318-D563B79CEE18}" type="pres">
      <dgm:prSet presAssocID="{2CA0E6D9-CBE4-45D4-991E-AF0A38A7B0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5046C1-1199-4AF8-A39C-CB4E8569FB95}" type="pres">
      <dgm:prSet presAssocID="{9C910909-D21C-46FB-8C1C-4E0E5887D8B4}" presName="linNode" presStyleCnt="0"/>
      <dgm:spPr/>
    </dgm:pt>
    <dgm:pt modelId="{29F6B5F5-86B9-43DC-AF61-FC8F5C1BA2F9}" type="pres">
      <dgm:prSet presAssocID="{9C910909-D21C-46FB-8C1C-4E0E5887D8B4}" presName="parentText" presStyleLbl="node1" presStyleIdx="0" presStyleCnt="4" custScaleX="82591" custScaleY="1543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ADBEE-3A03-4E0F-833A-F36DB985F738}" type="pres">
      <dgm:prSet presAssocID="{9C910909-D21C-46FB-8C1C-4E0E5887D8B4}" presName="descendantText" presStyleLbl="alignAccFollowNode1" presStyleIdx="0" presStyleCnt="3" custScaleX="111218" custScaleY="190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66F96-5F8E-4AA5-AA1E-DD8D1A1CFABA}" type="pres">
      <dgm:prSet presAssocID="{6B63214B-B7DA-4D7A-A5B6-5FB04356F9E2}" presName="sp" presStyleCnt="0"/>
      <dgm:spPr/>
    </dgm:pt>
    <dgm:pt modelId="{77CE5515-6CB8-401E-87EE-AB8628F4426A}" type="pres">
      <dgm:prSet presAssocID="{70C28E26-DEA2-44A2-B7EB-C37BF47C013C}" presName="linNode" presStyleCnt="0"/>
      <dgm:spPr/>
    </dgm:pt>
    <dgm:pt modelId="{4CD24CEA-D71E-4322-9D28-7467A35FAC88}" type="pres">
      <dgm:prSet presAssocID="{70C28E26-DEA2-44A2-B7EB-C37BF47C013C}" presName="parentText" presStyleLbl="node1" presStyleIdx="1" presStyleCnt="4" custScaleX="90971" custScaleY="883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8E55-F637-48C6-A465-76A620347AA7}" type="pres">
      <dgm:prSet presAssocID="{70C28E26-DEA2-44A2-B7EB-C37BF47C013C}" presName="descendantText" presStyleLbl="alignAccFollowNode1" presStyleIdx="1" presStyleCnt="3" custScaleX="121571" custScaleY="103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BBFB4-3059-4A85-B31C-6D50CC5FE3F6}" type="pres">
      <dgm:prSet presAssocID="{9D53D821-12D4-4FF4-801D-3EDE28CF43DE}" presName="sp" presStyleCnt="0"/>
      <dgm:spPr/>
    </dgm:pt>
    <dgm:pt modelId="{54687A46-522A-4B71-B758-B5F16527B4E7}" type="pres">
      <dgm:prSet presAssocID="{3CBE537B-0E2E-4859-A327-5C19A5237A72}" presName="linNode" presStyleCnt="0"/>
      <dgm:spPr/>
    </dgm:pt>
    <dgm:pt modelId="{7814BE03-E4E4-4EFE-A97F-EDD4E4F7D92A}" type="pres">
      <dgm:prSet presAssocID="{3CBE537B-0E2E-4859-A327-5C19A5237A72}" presName="parentText" presStyleLbl="node1" presStyleIdx="2" presStyleCnt="4" custScaleX="89550" custLinFactNeighborX="-23" custLinFactNeighborY="-131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AA746-57E4-4698-85C6-893E180E862C}" type="pres">
      <dgm:prSet presAssocID="{3CBE537B-0E2E-4859-A327-5C19A5237A72}" presName="descendantText" presStyleLbl="alignAccFollowNode1" presStyleIdx="2" presStyleCnt="3" custScaleX="110999" custScaleY="221131" custLinFactNeighborX="110" custLinFactNeighborY="46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A23FF-AC5E-4B15-8A2E-4D00F5E4243B}" type="pres">
      <dgm:prSet presAssocID="{C3F078AA-6F57-45E4-9EAF-C323728FBBA1}" presName="sp" presStyleCnt="0"/>
      <dgm:spPr/>
    </dgm:pt>
    <dgm:pt modelId="{3F936832-D02B-42DC-A6B6-8D4A5D681651}" type="pres">
      <dgm:prSet presAssocID="{FD1AB54B-2D4B-44AA-974C-FBF7CFC2CB67}" presName="linNode" presStyleCnt="0"/>
      <dgm:spPr/>
    </dgm:pt>
    <dgm:pt modelId="{D624285C-5606-48DA-8E87-CE40267331B6}" type="pres">
      <dgm:prSet presAssocID="{FD1AB54B-2D4B-44AA-974C-FBF7CFC2CB67}" presName="parentText" presStyleLbl="node1" presStyleIdx="3" presStyleCnt="4" custScaleX="86630" custLinFactNeighborX="-35" custLinFactNeighborY="-567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0B151E-F367-4DE2-A631-1DA262411F86}" type="presOf" srcId="{20CD0DE4-301F-4677-8F4A-46A03FCAB52A}" destId="{978AA746-57E4-4698-85C6-893E180E862C}" srcOrd="0" destOrd="1" presId="urn:microsoft.com/office/officeart/2005/8/layout/vList5"/>
    <dgm:cxn modelId="{EC1802A2-AB64-49BB-BA99-426C0DEC8AED}" srcId="{2CA0E6D9-CBE4-45D4-991E-AF0A38A7B0C7}" destId="{FD1AB54B-2D4B-44AA-974C-FBF7CFC2CB67}" srcOrd="3" destOrd="0" parTransId="{061CB9EC-C6F3-4703-823C-2AEEE5F499F2}" sibTransId="{C818E747-B685-4E44-A769-E7000540F8B7}"/>
    <dgm:cxn modelId="{F4706CB3-BA47-4EF6-AFA1-4F62EC6DD225}" type="presOf" srcId="{CC5BBB96-61B5-43F4-853F-34593EB630B7}" destId="{978AA746-57E4-4698-85C6-893E180E862C}" srcOrd="0" destOrd="3" presId="urn:microsoft.com/office/officeart/2005/8/layout/vList5"/>
    <dgm:cxn modelId="{EA886847-F03B-4FF3-83F7-9618223EE1DD}" srcId="{2CA0E6D9-CBE4-45D4-991E-AF0A38A7B0C7}" destId="{9C910909-D21C-46FB-8C1C-4E0E5887D8B4}" srcOrd="0" destOrd="0" parTransId="{94499617-E03C-4FA4-9BBC-EC54557159FD}" sibTransId="{6B63214B-B7DA-4D7A-A5B6-5FB04356F9E2}"/>
    <dgm:cxn modelId="{D00142B7-575F-4FA9-BCE9-051379A6F399}" type="presOf" srcId="{70C28E26-DEA2-44A2-B7EB-C37BF47C013C}" destId="{4CD24CEA-D71E-4322-9D28-7467A35FAC88}" srcOrd="0" destOrd="0" presId="urn:microsoft.com/office/officeart/2005/8/layout/vList5"/>
    <dgm:cxn modelId="{9261FAE9-F0D7-4E23-85EC-A9FD1C19CD1F}" type="presOf" srcId="{017F34D2-82BB-4B09-AE7B-A4AF627149DB}" destId="{978AA746-57E4-4698-85C6-893E180E862C}" srcOrd="0" destOrd="2" presId="urn:microsoft.com/office/officeart/2005/8/layout/vList5"/>
    <dgm:cxn modelId="{E10160E4-2EB4-491F-B2E3-CC622827815A}" srcId="{3CBE537B-0E2E-4859-A327-5C19A5237A72}" destId="{AAD30182-68C5-4D0E-A65E-96720073E578}" srcOrd="0" destOrd="0" parTransId="{EE6DC264-982C-4D40-837B-C0DA9F4151AE}" sibTransId="{6C65B4A7-690A-473C-92B9-69D5C18C4586}"/>
    <dgm:cxn modelId="{534A61C0-173D-4E8C-B2AE-5622DD8A4969}" type="presOf" srcId="{CD978A5D-3C51-473E-BB3C-2E0625DF1130}" destId="{377ADBEE-3A03-4E0F-833A-F36DB985F738}" srcOrd="0" destOrd="1" presId="urn:microsoft.com/office/officeart/2005/8/layout/vList5"/>
    <dgm:cxn modelId="{AEF699CF-E5E8-4ECB-9D36-E2F5622C9248}" type="presOf" srcId="{9C910909-D21C-46FB-8C1C-4E0E5887D8B4}" destId="{29F6B5F5-86B9-43DC-AF61-FC8F5C1BA2F9}" srcOrd="0" destOrd="0" presId="urn:microsoft.com/office/officeart/2005/8/layout/vList5"/>
    <dgm:cxn modelId="{6786CACE-7AD2-4653-8EE0-13A9E870F7E2}" srcId="{2CA0E6D9-CBE4-45D4-991E-AF0A38A7B0C7}" destId="{3CBE537B-0E2E-4859-A327-5C19A5237A72}" srcOrd="2" destOrd="0" parTransId="{1639551F-0816-4582-95A3-684F906718A5}" sibTransId="{C3F078AA-6F57-45E4-9EAF-C323728FBBA1}"/>
    <dgm:cxn modelId="{32637338-54DE-4378-A619-559C34FCCD84}" srcId="{3CBE537B-0E2E-4859-A327-5C19A5237A72}" destId="{017F34D2-82BB-4B09-AE7B-A4AF627149DB}" srcOrd="2" destOrd="0" parTransId="{9CD72625-49F5-45B1-9D36-8F850C92502D}" sibTransId="{AC26E0C3-8254-4137-835B-375D6CC2CC4C}"/>
    <dgm:cxn modelId="{37C7CC76-0985-47E3-BD03-2A861A886855}" type="presOf" srcId="{AAD30182-68C5-4D0E-A65E-96720073E578}" destId="{978AA746-57E4-4698-85C6-893E180E862C}" srcOrd="0" destOrd="0" presId="urn:microsoft.com/office/officeart/2005/8/layout/vList5"/>
    <dgm:cxn modelId="{1F8BE96A-0C29-40F9-9960-97F311F2CB6A}" srcId="{3CBE537B-0E2E-4859-A327-5C19A5237A72}" destId="{20CD0DE4-301F-4677-8F4A-46A03FCAB52A}" srcOrd="1" destOrd="0" parTransId="{B57DE8D9-86C2-4448-89BF-9B0E0FD44EAC}" sibTransId="{FC085667-0D5C-474F-BE00-8B756CDEE261}"/>
    <dgm:cxn modelId="{866D730F-33DA-47E1-A9E5-DBF2DCD1CAEA}" srcId="{2CA0E6D9-CBE4-45D4-991E-AF0A38A7B0C7}" destId="{70C28E26-DEA2-44A2-B7EB-C37BF47C013C}" srcOrd="1" destOrd="0" parTransId="{748336E0-51ED-4215-98DB-81FCADE0E777}" sibTransId="{9D53D821-12D4-4FF4-801D-3EDE28CF43DE}"/>
    <dgm:cxn modelId="{F3BF18F7-C941-4EE3-8FE8-44F6520B430C}" srcId="{3CBE537B-0E2E-4859-A327-5C19A5237A72}" destId="{CC5BBB96-61B5-43F4-853F-34593EB630B7}" srcOrd="3" destOrd="0" parTransId="{A3C82768-6792-4150-8C1B-ECDDA22BF98B}" sibTransId="{21FBACCB-F4AC-4D73-8F54-AC26AF31F973}"/>
    <dgm:cxn modelId="{CBB28A49-7E30-4840-8C07-4B74820EB327}" type="presOf" srcId="{79E5DCE2-DF1B-42DC-8CAD-37372A5EA909}" destId="{EF7A8E55-F637-48C6-A465-76A620347AA7}" srcOrd="0" destOrd="0" presId="urn:microsoft.com/office/officeart/2005/8/layout/vList5"/>
    <dgm:cxn modelId="{7948452F-7309-434C-B9F9-C0C3ABEEDCBD}" type="presOf" srcId="{FD1AB54B-2D4B-44AA-974C-FBF7CFC2CB67}" destId="{D624285C-5606-48DA-8E87-CE40267331B6}" srcOrd="0" destOrd="0" presId="urn:microsoft.com/office/officeart/2005/8/layout/vList5"/>
    <dgm:cxn modelId="{59DB8D40-178A-4481-983E-DF1A6180F954}" type="presOf" srcId="{3CBE537B-0E2E-4859-A327-5C19A5237A72}" destId="{7814BE03-E4E4-4EFE-A97F-EDD4E4F7D92A}" srcOrd="0" destOrd="0" presId="urn:microsoft.com/office/officeart/2005/8/layout/vList5"/>
    <dgm:cxn modelId="{94526B29-2A39-4EC7-B36A-FF05B013058D}" srcId="{9C910909-D21C-46FB-8C1C-4E0E5887D8B4}" destId="{CB2CC36B-112F-4605-A889-3A815E04347B}" srcOrd="0" destOrd="0" parTransId="{CAAD18A4-019F-4F50-B66C-50214D70BABB}" sibTransId="{D3946E0A-0101-4747-8E5F-3D68478CDEFC}"/>
    <dgm:cxn modelId="{0F44F095-8BB0-4223-B04C-13D3B26676BE}" srcId="{70C28E26-DEA2-44A2-B7EB-C37BF47C013C}" destId="{79E5DCE2-DF1B-42DC-8CAD-37372A5EA909}" srcOrd="0" destOrd="0" parTransId="{5AC9F037-1178-447B-BFC7-EA9CDDCFC0BD}" sibTransId="{08211600-DB58-4E52-9D31-24893F66B989}"/>
    <dgm:cxn modelId="{B13BE7BC-1371-4895-928B-B77559F8C7BB}" type="presOf" srcId="{CB2CC36B-112F-4605-A889-3A815E04347B}" destId="{377ADBEE-3A03-4E0F-833A-F36DB985F738}" srcOrd="0" destOrd="0" presId="urn:microsoft.com/office/officeart/2005/8/layout/vList5"/>
    <dgm:cxn modelId="{040B5AE4-1485-460F-B260-BA38A2B15F42}" type="presOf" srcId="{2CA0E6D9-CBE4-45D4-991E-AF0A38A7B0C7}" destId="{43725C51-B970-4DC0-B318-D563B79CEE18}" srcOrd="0" destOrd="0" presId="urn:microsoft.com/office/officeart/2005/8/layout/vList5"/>
    <dgm:cxn modelId="{50FC1927-B6FE-46D2-B039-15EF13F8A575}" srcId="{9C910909-D21C-46FB-8C1C-4E0E5887D8B4}" destId="{CD978A5D-3C51-473E-BB3C-2E0625DF1130}" srcOrd="1" destOrd="0" parTransId="{C08B5741-0362-4CAE-AD68-A2F8F0E8E9FD}" sibTransId="{C032F1AC-330E-44E0-9683-CC3367A56587}"/>
    <dgm:cxn modelId="{61A9DA9F-C9A9-468A-B19C-B2C579829BFB}" type="presParOf" srcId="{43725C51-B970-4DC0-B318-D563B79CEE18}" destId="{235046C1-1199-4AF8-A39C-CB4E8569FB95}" srcOrd="0" destOrd="0" presId="urn:microsoft.com/office/officeart/2005/8/layout/vList5"/>
    <dgm:cxn modelId="{1799B186-9D37-4D95-96A8-1687DCA1F7C2}" type="presParOf" srcId="{235046C1-1199-4AF8-A39C-CB4E8569FB95}" destId="{29F6B5F5-86B9-43DC-AF61-FC8F5C1BA2F9}" srcOrd="0" destOrd="0" presId="urn:microsoft.com/office/officeart/2005/8/layout/vList5"/>
    <dgm:cxn modelId="{58CB1EFD-C243-4E0E-8018-2ADC885C8EE1}" type="presParOf" srcId="{235046C1-1199-4AF8-A39C-CB4E8569FB95}" destId="{377ADBEE-3A03-4E0F-833A-F36DB985F738}" srcOrd="1" destOrd="0" presId="urn:microsoft.com/office/officeart/2005/8/layout/vList5"/>
    <dgm:cxn modelId="{4DCC945A-638D-4421-9DB0-3335DFFAABBD}" type="presParOf" srcId="{43725C51-B970-4DC0-B318-D563B79CEE18}" destId="{49D66F96-5F8E-4AA5-AA1E-DD8D1A1CFABA}" srcOrd="1" destOrd="0" presId="urn:microsoft.com/office/officeart/2005/8/layout/vList5"/>
    <dgm:cxn modelId="{B8D079C9-0BDA-4F1E-9D3B-ABC30F768FE9}" type="presParOf" srcId="{43725C51-B970-4DC0-B318-D563B79CEE18}" destId="{77CE5515-6CB8-401E-87EE-AB8628F4426A}" srcOrd="2" destOrd="0" presId="urn:microsoft.com/office/officeart/2005/8/layout/vList5"/>
    <dgm:cxn modelId="{55E7A7EF-0AA5-488D-9DBE-034D4F4B71C7}" type="presParOf" srcId="{77CE5515-6CB8-401E-87EE-AB8628F4426A}" destId="{4CD24CEA-D71E-4322-9D28-7467A35FAC88}" srcOrd="0" destOrd="0" presId="urn:microsoft.com/office/officeart/2005/8/layout/vList5"/>
    <dgm:cxn modelId="{AD9161E4-DCAC-46D0-A51F-5E0552DDC6A5}" type="presParOf" srcId="{77CE5515-6CB8-401E-87EE-AB8628F4426A}" destId="{EF7A8E55-F637-48C6-A465-76A620347AA7}" srcOrd="1" destOrd="0" presId="urn:microsoft.com/office/officeart/2005/8/layout/vList5"/>
    <dgm:cxn modelId="{BB322CCB-8BF6-4FAA-9BFD-BB595735A64B}" type="presParOf" srcId="{43725C51-B970-4DC0-B318-D563B79CEE18}" destId="{576BBFB4-3059-4A85-B31C-6D50CC5FE3F6}" srcOrd="3" destOrd="0" presId="urn:microsoft.com/office/officeart/2005/8/layout/vList5"/>
    <dgm:cxn modelId="{FE9EF8F0-2DC7-4842-BDAE-BDBA93B9F750}" type="presParOf" srcId="{43725C51-B970-4DC0-B318-D563B79CEE18}" destId="{54687A46-522A-4B71-B758-B5F16527B4E7}" srcOrd="4" destOrd="0" presId="urn:microsoft.com/office/officeart/2005/8/layout/vList5"/>
    <dgm:cxn modelId="{9444C672-1CE9-4F1A-8BEC-CFEE0B2394E0}" type="presParOf" srcId="{54687A46-522A-4B71-B758-B5F16527B4E7}" destId="{7814BE03-E4E4-4EFE-A97F-EDD4E4F7D92A}" srcOrd="0" destOrd="0" presId="urn:microsoft.com/office/officeart/2005/8/layout/vList5"/>
    <dgm:cxn modelId="{20B42272-2B74-4392-ABEB-74C98B716852}" type="presParOf" srcId="{54687A46-522A-4B71-B758-B5F16527B4E7}" destId="{978AA746-57E4-4698-85C6-893E180E862C}" srcOrd="1" destOrd="0" presId="urn:microsoft.com/office/officeart/2005/8/layout/vList5"/>
    <dgm:cxn modelId="{8EF60F0A-6206-4918-B6F0-461FBBC404E4}" type="presParOf" srcId="{43725C51-B970-4DC0-B318-D563B79CEE18}" destId="{D0AA23FF-AC5E-4B15-8A2E-4D00F5E4243B}" srcOrd="5" destOrd="0" presId="urn:microsoft.com/office/officeart/2005/8/layout/vList5"/>
    <dgm:cxn modelId="{BA7CFD7B-536C-4F54-B058-A8D91AF2E37A}" type="presParOf" srcId="{43725C51-B970-4DC0-B318-D563B79CEE18}" destId="{3F936832-D02B-42DC-A6B6-8D4A5D681651}" srcOrd="6" destOrd="0" presId="urn:microsoft.com/office/officeart/2005/8/layout/vList5"/>
    <dgm:cxn modelId="{C2F8FF9C-C8F4-4771-9EB1-EF935594D07B}" type="presParOf" srcId="{3F936832-D02B-42DC-A6B6-8D4A5D681651}" destId="{D624285C-5606-48DA-8E87-CE40267331B6}" srcOrd="0" destOrd="0" presId="urn:microsoft.com/office/officeart/2005/8/layout/vList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A0E6D9-CBE4-45D4-991E-AF0A38A7B0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C28E26-DEA2-44A2-B7EB-C37BF47C013C}">
      <dgm:prSet phldrT="[Текст]"/>
      <dgm:spPr/>
      <dgm:t>
        <a:bodyPr/>
        <a:lstStyle/>
        <a:p>
          <a:r>
            <a:rPr lang="ru-RU" b="1" dirty="0" err="1" smtClean="0"/>
            <a:t>ВсОШ</a:t>
          </a:r>
          <a:endParaRPr lang="ru-RU" b="1" dirty="0"/>
        </a:p>
      </dgm:t>
    </dgm:pt>
    <dgm:pt modelId="{748336E0-51ED-4215-98DB-81FCADE0E777}" type="parTrans" cxnId="{866D730F-33DA-47E1-A9E5-DBF2DCD1CAEA}">
      <dgm:prSet/>
      <dgm:spPr/>
      <dgm:t>
        <a:bodyPr/>
        <a:lstStyle/>
        <a:p>
          <a:endParaRPr lang="ru-RU"/>
        </a:p>
      </dgm:t>
    </dgm:pt>
    <dgm:pt modelId="{9D53D821-12D4-4FF4-801D-3EDE28CF43DE}" type="sibTrans" cxnId="{866D730F-33DA-47E1-A9E5-DBF2DCD1CAEA}">
      <dgm:prSet/>
      <dgm:spPr/>
      <dgm:t>
        <a:bodyPr/>
        <a:lstStyle/>
        <a:p>
          <a:endParaRPr lang="ru-RU"/>
        </a:p>
      </dgm:t>
    </dgm:pt>
    <dgm:pt modelId="{38043FF7-EFA0-4B36-9806-F8EF6771FB7D}">
      <dgm:prSet phldrT="[Текст]"/>
      <dgm:spPr/>
      <dgm:t>
        <a:bodyPr/>
        <a:lstStyle/>
        <a:p>
          <a:r>
            <a:rPr lang="ru-RU" b="1" dirty="0" smtClean="0"/>
            <a:t>Мероприятия для педагогов</a:t>
          </a:r>
          <a:endParaRPr lang="ru-RU" b="1" dirty="0"/>
        </a:p>
      </dgm:t>
    </dgm:pt>
    <dgm:pt modelId="{80596D1D-EAE6-4248-89AF-4561AE47FD70}" type="parTrans" cxnId="{6B449E7E-8824-463F-96B0-05DB84EC0A25}">
      <dgm:prSet/>
      <dgm:spPr/>
      <dgm:t>
        <a:bodyPr/>
        <a:lstStyle/>
        <a:p>
          <a:endParaRPr lang="ru-RU"/>
        </a:p>
      </dgm:t>
    </dgm:pt>
    <dgm:pt modelId="{195DA61B-7532-4E8A-9A5E-623903935BD8}" type="sibTrans" cxnId="{6B449E7E-8824-463F-96B0-05DB84EC0A25}">
      <dgm:prSet/>
      <dgm:spPr/>
      <dgm:t>
        <a:bodyPr/>
        <a:lstStyle/>
        <a:p>
          <a:endParaRPr lang="ru-RU"/>
        </a:p>
      </dgm:t>
    </dgm:pt>
    <dgm:pt modelId="{AAD30182-68C5-4D0E-A65E-96720073E578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«Нескучные финансы: как интересно обучать детей финансовой грамоте»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E6DC264-982C-4D40-837B-C0DA9F4151AE}" type="parTrans" cxnId="{E10160E4-2EB4-491F-B2E3-CC622827815A}">
      <dgm:prSet/>
      <dgm:spPr/>
      <dgm:t>
        <a:bodyPr/>
        <a:lstStyle/>
        <a:p>
          <a:endParaRPr lang="ru-RU"/>
        </a:p>
      </dgm:t>
    </dgm:pt>
    <dgm:pt modelId="{6C65B4A7-690A-473C-92B9-69D5C18C4586}" type="sibTrans" cxnId="{E10160E4-2EB4-491F-B2E3-CC622827815A}">
      <dgm:prSet/>
      <dgm:spPr/>
      <dgm:t>
        <a:bodyPr/>
        <a:lstStyle/>
        <a:p>
          <a:endParaRPr lang="ru-RU"/>
        </a:p>
      </dgm:t>
    </dgm:pt>
    <dgm:pt modelId="{79E5DCE2-DF1B-42DC-8CAD-37372A5EA90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Школьный этап: учащиеся 5-11 классов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8211600-DB58-4E52-9D31-24893F66B989}" type="sibTrans" cxnId="{0F44F095-8BB0-4223-B04C-13D3B26676BE}">
      <dgm:prSet/>
      <dgm:spPr/>
      <dgm:t>
        <a:bodyPr/>
        <a:lstStyle/>
        <a:p>
          <a:endParaRPr lang="ru-RU"/>
        </a:p>
      </dgm:t>
    </dgm:pt>
    <dgm:pt modelId="{5AC9F037-1178-447B-BFC7-EA9CDDCFC0BD}" type="parTrans" cxnId="{0F44F095-8BB0-4223-B04C-13D3B26676BE}">
      <dgm:prSet/>
      <dgm:spPr/>
      <dgm:t>
        <a:bodyPr/>
        <a:lstStyle/>
        <a:p>
          <a:endParaRPr lang="ru-RU"/>
        </a:p>
      </dgm:t>
    </dgm:pt>
    <dgm:pt modelId="{DEAF6634-A0BE-4D8B-83A0-5C2BF3F24FA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Учащиеся и учителя МБОУ СОШ п. Витим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2BA2976-997E-4DF2-BF89-CFB49FFA1E4A}" type="sibTrans" cxnId="{4F4BE56A-CF89-4AB5-AA43-BB699CD590B9}">
      <dgm:prSet/>
      <dgm:spPr/>
      <dgm:t>
        <a:bodyPr/>
        <a:lstStyle/>
        <a:p>
          <a:endParaRPr lang="ru-RU"/>
        </a:p>
      </dgm:t>
    </dgm:pt>
    <dgm:pt modelId="{91432521-5F87-45BE-8915-8DF16B05CBCC}" type="parTrans" cxnId="{4F4BE56A-CF89-4AB5-AA43-BB699CD590B9}">
      <dgm:prSet/>
      <dgm:spPr/>
      <dgm:t>
        <a:bodyPr/>
        <a:lstStyle/>
        <a:p>
          <a:endParaRPr lang="ru-RU"/>
        </a:p>
      </dgm:t>
    </dgm:pt>
    <dgm:pt modelId="{17DCC8B0-8EE5-439F-9E15-226533CB5A05}">
      <dgm:prSet phldrT="[Текст]"/>
      <dgm:spPr/>
      <dgm:t>
        <a:bodyPr/>
        <a:lstStyle/>
        <a:p>
          <a:r>
            <a:rPr lang="ru-RU" sz="1000" b="1" dirty="0" smtClean="0"/>
            <a:t>Математический диктант «Моя семья» РС(Я)</a:t>
          </a:r>
          <a:endParaRPr lang="ru-RU" sz="1000" b="1" dirty="0"/>
        </a:p>
      </dgm:t>
    </dgm:pt>
    <dgm:pt modelId="{F74FF518-A4DF-4B39-B57B-40797509DC3A}" type="sibTrans" cxnId="{CF86ECF4-6F98-4C1A-BD22-8FAC9A381093}">
      <dgm:prSet/>
      <dgm:spPr/>
      <dgm:t>
        <a:bodyPr/>
        <a:lstStyle/>
        <a:p>
          <a:endParaRPr lang="ru-RU"/>
        </a:p>
      </dgm:t>
    </dgm:pt>
    <dgm:pt modelId="{1C1ACDAE-74EF-4D25-8D16-5689F962C1AD}" type="parTrans" cxnId="{CF86ECF4-6F98-4C1A-BD22-8FAC9A381093}">
      <dgm:prSet/>
      <dgm:spPr/>
      <dgm:t>
        <a:bodyPr/>
        <a:lstStyle/>
        <a:p>
          <a:endParaRPr lang="ru-RU"/>
        </a:p>
      </dgm:t>
    </dgm:pt>
    <dgm:pt modelId="{67EF9ABC-9EAD-4DE4-98D6-057440BC01E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Родословная денег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5F6A158-6776-42BB-AF55-00EF7A7912DA}" type="parTrans" cxnId="{07477E20-8159-4FD7-AA3C-F88141CF5F6F}">
      <dgm:prSet/>
      <dgm:spPr/>
      <dgm:t>
        <a:bodyPr/>
        <a:lstStyle/>
        <a:p>
          <a:endParaRPr lang="ru-RU"/>
        </a:p>
      </dgm:t>
    </dgm:pt>
    <dgm:pt modelId="{E679B94D-82A1-4BDD-B9D8-4A7AAE7ED91F}" type="sibTrans" cxnId="{07477E20-8159-4FD7-AA3C-F88141CF5F6F}">
      <dgm:prSet/>
      <dgm:spPr/>
      <dgm:t>
        <a:bodyPr/>
        <a:lstStyle/>
        <a:p>
          <a:endParaRPr lang="ru-RU"/>
        </a:p>
      </dgm:t>
    </dgm:pt>
    <dgm:pt modelId="{64352254-C51F-4D04-8543-49F96D43D0A5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Районный этап: победители учащиеся МБОУ СОШ № 2  г. Ленска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20EC4C6-83BD-4623-ADCC-5939D504AD83}" type="parTrans" cxnId="{190CC09B-B6E4-48F1-B633-EAC77F57E2A0}">
      <dgm:prSet/>
      <dgm:spPr/>
      <dgm:t>
        <a:bodyPr/>
        <a:lstStyle/>
        <a:p>
          <a:endParaRPr lang="ru-RU"/>
        </a:p>
      </dgm:t>
    </dgm:pt>
    <dgm:pt modelId="{13436394-E653-42E8-9379-70F81EC60747}" type="sibTrans" cxnId="{190CC09B-B6E4-48F1-B633-EAC77F57E2A0}">
      <dgm:prSet/>
      <dgm:spPr/>
      <dgm:t>
        <a:bodyPr/>
        <a:lstStyle/>
        <a:p>
          <a:endParaRPr lang="ru-RU"/>
        </a:p>
      </dgm:t>
    </dgm:pt>
    <dgm:pt modelId="{C83A8CA7-D9CB-4A74-9339-43ED95EC03D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Классные часы, дидактические игры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9B4C6F9-ECDA-46AA-98EC-A8EC2EEAFC34}" type="parTrans" cxnId="{4EFA468D-52A0-4F4A-8529-5F11BC268999}">
      <dgm:prSet/>
      <dgm:spPr/>
      <dgm:t>
        <a:bodyPr/>
        <a:lstStyle/>
        <a:p>
          <a:endParaRPr lang="ru-RU"/>
        </a:p>
      </dgm:t>
    </dgm:pt>
    <dgm:pt modelId="{F85644E8-00AC-4D14-9851-A374EB62B43A}" type="sibTrans" cxnId="{4EFA468D-52A0-4F4A-8529-5F11BC268999}">
      <dgm:prSet/>
      <dgm:spPr/>
      <dgm:t>
        <a:bodyPr/>
        <a:lstStyle/>
        <a:p>
          <a:endParaRPr lang="ru-RU"/>
        </a:p>
      </dgm:t>
    </dgm:pt>
    <dgm:pt modelId="{D49EAC61-F9A1-42DA-BEC2-A8FD880987A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«Функциональная грамотность школьника. Модуль «Финансовая грамотность»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0F16523-F2DF-4C82-A9D6-0CCC81388EB5}" type="parTrans" cxnId="{473BEAE0-DD94-4BDC-B2E5-0E2AA63AC171}">
      <dgm:prSet/>
      <dgm:spPr/>
      <dgm:t>
        <a:bodyPr/>
        <a:lstStyle/>
        <a:p>
          <a:endParaRPr lang="ru-RU"/>
        </a:p>
      </dgm:t>
    </dgm:pt>
    <dgm:pt modelId="{80E17231-C62D-4732-9CF5-C38074D5D011}" type="sibTrans" cxnId="{473BEAE0-DD94-4BDC-B2E5-0E2AA63AC171}">
      <dgm:prSet/>
      <dgm:spPr/>
      <dgm:t>
        <a:bodyPr/>
        <a:lstStyle/>
        <a:p>
          <a:endParaRPr lang="ru-RU"/>
        </a:p>
      </dgm:t>
    </dgm:pt>
    <dgm:pt modelId="{49673E28-D74F-4AD5-B044-5F9952B23FC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Просмотры мультфильмов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5B26356-4434-413B-AD2F-C6C3F9DFDF3C}" type="parTrans" cxnId="{E7C47BEA-51D1-4629-AC2F-2F1453525E8A}">
      <dgm:prSet/>
      <dgm:spPr/>
      <dgm:t>
        <a:bodyPr/>
        <a:lstStyle/>
        <a:p>
          <a:endParaRPr lang="ru-RU"/>
        </a:p>
      </dgm:t>
    </dgm:pt>
    <dgm:pt modelId="{3A4E33C7-3E27-4E2F-AD71-4CFAE557A326}" type="sibTrans" cxnId="{E7C47BEA-51D1-4629-AC2F-2F1453525E8A}">
      <dgm:prSet/>
      <dgm:spPr/>
      <dgm:t>
        <a:bodyPr/>
        <a:lstStyle/>
        <a:p>
          <a:endParaRPr lang="ru-RU"/>
        </a:p>
      </dgm:t>
    </dgm:pt>
    <dgm:pt modelId="{B2384F97-FFFD-4D89-9B8F-0B1815F4B91A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Дружи с финансами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1E3DBA5-2991-41FE-A4CF-F410433877E6}" type="parTrans" cxnId="{9F8CBC90-92D7-4E79-BC6F-4D21CD5DD31C}">
      <dgm:prSet/>
      <dgm:spPr/>
      <dgm:t>
        <a:bodyPr/>
        <a:lstStyle/>
        <a:p>
          <a:endParaRPr lang="ru-RU"/>
        </a:p>
      </dgm:t>
    </dgm:pt>
    <dgm:pt modelId="{BAE194F4-CCFB-4EEA-BB55-AE1400F500D9}" type="sibTrans" cxnId="{9F8CBC90-92D7-4E79-BC6F-4D21CD5DD31C}">
      <dgm:prSet/>
      <dgm:spPr/>
      <dgm:t>
        <a:bodyPr/>
        <a:lstStyle/>
        <a:p>
          <a:endParaRPr lang="ru-RU"/>
        </a:p>
      </dgm:t>
    </dgm:pt>
    <dgm:pt modelId="{2268CB9B-8A53-44D9-B733-656C3FBB45A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Как потребить деньги с пользой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5EEE19A-9897-4A96-9524-DBB90E294751}" type="parTrans" cxnId="{A26CEB83-A734-4156-A134-63F55F216599}">
      <dgm:prSet/>
      <dgm:spPr/>
      <dgm:t>
        <a:bodyPr/>
        <a:lstStyle/>
        <a:p>
          <a:endParaRPr lang="ru-RU"/>
        </a:p>
      </dgm:t>
    </dgm:pt>
    <dgm:pt modelId="{10F69A75-89A9-4FB6-936C-976FCBFF097F}" type="sibTrans" cxnId="{A26CEB83-A734-4156-A134-63F55F216599}">
      <dgm:prSet/>
      <dgm:spPr/>
      <dgm:t>
        <a:bodyPr/>
        <a:lstStyle/>
        <a:p>
          <a:endParaRPr lang="ru-RU"/>
        </a:p>
      </dgm:t>
    </dgm:pt>
    <dgm:pt modelId="{4FDFD26D-5D3B-4B7C-B02F-A3200CF1940E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Азбука финансовой грамотности» от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Смешариков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5ECBD51-4275-4065-97C1-56DDC3D09D41}" type="parTrans" cxnId="{0EE0F424-9653-4AEE-89FC-8379846332C3}">
      <dgm:prSet/>
      <dgm:spPr/>
      <dgm:t>
        <a:bodyPr/>
        <a:lstStyle/>
        <a:p>
          <a:endParaRPr lang="ru-RU"/>
        </a:p>
      </dgm:t>
    </dgm:pt>
    <dgm:pt modelId="{144DB130-0CAB-457B-9C64-8085840076B7}" type="sibTrans" cxnId="{0EE0F424-9653-4AEE-89FC-8379846332C3}">
      <dgm:prSet/>
      <dgm:spPr/>
      <dgm:t>
        <a:bodyPr/>
        <a:lstStyle/>
        <a:p>
          <a:endParaRPr lang="ru-RU"/>
        </a:p>
      </dgm:t>
    </dgm:pt>
    <dgm:pt modelId="{4EF5D009-7795-4349-B515-3644F7A76D4F}">
      <dgm:prSet phldrT="[Текст]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19CB7AF-BB05-48DB-AACE-58DCFCFCDB12}" type="parTrans" cxnId="{031A7F8D-751D-4965-A6AD-0F6BBFFF1641}">
      <dgm:prSet/>
      <dgm:spPr/>
      <dgm:t>
        <a:bodyPr/>
        <a:lstStyle/>
        <a:p>
          <a:endParaRPr lang="ru-RU"/>
        </a:p>
      </dgm:t>
    </dgm:pt>
    <dgm:pt modelId="{5D20609A-2AED-4B34-B5AD-7448CF215C30}" type="sibTrans" cxnId="{031A7F8D-751D-4965-A6AD-0F6BBFFF1641}">
      <dgm:prSet/>
      <dgm:spPr/>
      <dgm:t>
        <a:bodyPr/>
        <a:lstStyle/>
        <a:p>
          <a:endParaRPr lang="ru-RU"/>
        </a:p>
      </dgm:t>
    </dgm:pt>
    <dgm:pt modelId="{BB700BE7-1560-4CC6-83A4-CFFB7E6EAEC5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«Грамотный инвестор – руководство к действию»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9A178EA-420B-4159-BCB1-38DD1EDB8FB2}" type="parTrans" cxnId="{80E556F3-19CD-4925-824F-A51340332E74}">
      <dgm:prSet/>
      <dgm:spPr/>
      <dgm:t>
        <a:bodyPr/>
        <a:lstStyle/>
        <a:p>
          <a:endParaRPr lang="ru-RU"/>
        </a:p>
      </dgm:t>
    </dgm:pt>
    <dgm:pt modelId="{7ACE1CA2-2190-4D17-9D63-5464A1928C26}" type="sibTrans" cxnId="{80E556F3-19CD-4925-824F-A51340332E74}">
      <dgm:prSet/>
      <dgm:spPr/>
      <dgm:t>
        <a:bodyPr/>
        <a:lstStyle/>
        <a:p>
          <a:endParaRPr lang="ru-RU"/>
        </a:p>
      </dgm:t>
    </dgm:pt>
    <dgm:pt modelId="{544F78C8-7B7D-4E29-B788-E2ECE926E8AA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«Функциональная финансовая грамотность: методические аспекты»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3A86EC4-5E28-43F8-9C37-56AB5B9BDACD}" type="parTrans" cxnId="{30E80FF9-23B1-490B-9801-38BDFA6BEC39}">
      <dgm:prSet/>
      <dgm:spPr/>
      <dgm:t>
        <a:bodyPr/>
        <a:lstStyle/>
        <a:p>
          <a:endParaRPr lang="ru-RU"/>
        </a:p>
      </dgm:t>
    </dgm:pt>
    <dgm:pt modelId="{7D96FACA-5E58-4EE1-B680-FA6CEAC7D0D5}" type="sibTrans" cxnId="{30E80FF9-23B1-490B-9801-38BDFA6BEC39}">
      <dgm:prSet/>
      <dgm:spPr/>
      <dgm:t>
        <a:bodyPr/>
        <a:lstStyle/>
        <a:p>
          <a:endParaRPr lang="ru-RU"/>
        </a:p>
      </dgm:t>
    </dgm:pt>
    <dgm:pt modelId="{43725C51-B970-4DC0-B318-D563B79CEE18}" type="pres">
      <dgm:prSet presAssocID="{2CA0E6D9-CBE4-45D4-991E-AF0A38A7B0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5DB8FA-76C6-416F-A7AE-A5E8499F2935}" type="pres">
      <dgm:prSet presAssocID="{17DCC8B0-8EE5-439F-9E15-226533CB5A05}" presName="linNode" presStyleCnt="0"/>
      <dgm:spPr/>
    </dgm:pt>
    <dgm:pt modelId="{F610190C-A551-4AFC-B704-6B8BE705AF38}" type="pres">
      <dgm:prSet presAssocID="{17DCC8B0-8EE5-439F-9E15-226533CB5A05}" presName="parentText" presStyleLbl="node1" presStyleIdx="0" presStyleCnt="5" custScaleX="56415" custScaleY="1017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B03F4-81E8-4887-AD91-F495D0649613}" type="pres">
      <dgm:prSet presAssocID="{17DCC8B0-8EE5-439F-9E15-226533CB5A05}" presName="descendantText" presStyleLbl="alignAccFollowNode1" presStyleIdx="0" presStyleCnt="4" custScaleX="121800" custScaleY="92996" custLinFactNeighborX="55" custLinFactNeighborY="3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ECC51-1E3B-4B63-89A8-A0F240B0A68B}" type="pres">
      <dgm:prSet presAssocID="{F74FF518-A4DF-4B39-B57B-40797509DC3A}" presName="sp" presStyleCnt="0"/>
      <dgm:spPr/>
    </dgm:pt>
    <dgm:pt modelId="{77CE5515-6CB8-401E-87EE-AB8628F4426A}" type="pres">
      <dgm:prSet presAssocID="{70C28E26-DEA2-44A2-B7EB-C37BF47C013C}" presName="linNode" presStyleCnt="0"/>
      <dgm:spPr/>
    </dgm:pt>
    <dgm:pt modelId="{4CD24CEA-D71E-4322-9D28-7467A35FAC88}" type="pres">
      <dgm:prSet presAssocID="{70C28E26-DEA2-44A2-B7EB-C37BF47C013C}" presName="parentText" presStyleLbl="node1" presStyleIdx="1" presStyleCnt="5" custScaleX="56607" custScaleY="826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8E55-F637-48C6-A465-76A620347AA7}" type="pres">
      <dgm:prSet presAssocID="{70C28E26-DEA2-44A2-B7EB-C37BF47C013C}" presName="descendantText" presStyleLbl="alignAccFollowNode1" presStyleIdx="1" presStyleCnt="4" custScaleX="124013" custScaleY="95218" custLinFactNeighborX="2370" custLinFactNeighborY="-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BBFB4-3059-4A85-B31C-6D50CC5FE3F6}" type="pres">
      <dgm:prSet presAssocID="{9D53D821-12D4-4FF4-801D-3EDE28CF43DE}" presName="sp" presStyleCnt="0"/>
      <dgm:spPr/>
    </dgm:pt>
    <dgm:pt modelId="{20B27A9A-CB37-4270-A1DE-52B15378FC4E}" type="pres">
      <dgm:prSet presAssocID="{38043FF7-EFA0-4B36-9806-F8EF6771FB7D}" presName="linNode" presStyleCnt="0"/>
      <dgm:spPr/>
    </dgm:pt>
    <dgm:pt modelId="{B3001C12-E21F-49B2-BE68-F6E60493BEED}" type="pres">
      <dgm:prSet presAssocID="{38043FF7-EFA0-4B36-9806-F8EF6771FB7D}" presName="parentText" presStyleLbl="node1" presStyleIdx="2" presStyleCnt="5" custScaleX="89090" custScaleY="159082" custLinFactNeighborX="-44" custLinFactNeighborY="260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B44D8C-3491-46DF-95B7-E8FAA509C767}" type="pres">
      <dgm:prSet presAssocID="{38043FF7-EFA0-4B36-9806-F8EF6771FB7D}" presName="descendantText" presStyleLbl="alignAccFollowNode1" presStyleIdx="2" presStyleCnt="4" custScaleX="200190" custScaleY="264558" custLinFactNeighborX="78" custLinFactNeighborY="5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AE4E7-5ED9-4AA4-A031-46BF4FCCD632}" type="pres">
      <dgm:prSet presAssocID="{195DA61B-7532-4E8A-9A5E-623903935BD8}" presName="sp" presStyleCnt="0"/>
      <dgm:spPr/>
    </dgm:pt>
    <dgm:pt modelId="{19A0F3BD-962E-4586-B14E-72537C6BCB0B}" type="pres">
      <dgm:prSet presAssocID="{C83A8CA7-D9CB-4A74-9339-43ED95EC03D9}" presName="linNode" presStyleCnt="0"/>
      <dgm:spPr/>
    </dgm:pt>
    <dgm:pt modelId="{3127F6EB-C5C2-4B4F-9503-985859EC99F5}" type="pres">
      <dgm:prSet presAssocID="{C83A8CA7-D9CB-4A74-9339-43ED95EC03D9}" presName="parentText" presStyleLbl="node1" presStyleIdx="3" presStyleCnt="5" custScaleX="56515" custLinFactNeighborX="-49" custLinFactNeighborY="5000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581F14-6C38-4E97-BBF8-2668E492439E}" type="pres">
      <dgm:prSet presAssocID="{F85644E8-00AC-4D14-9851-A374EB62B43A}" presName="sp" presStyleCnt="0"/>
      <dgm:spPr/>
    </dgm:pt>
    <dgm:pt modelId="{4122B840-7825-48E0-8322-7DCD533D7546}" type="pres">
      <dgm:prSet presAssocID="{49673E28-D74F-4AD5-B044-5F9952B23FCB}" presName="linNode" presStyleCnt="0"/>
      <dgm:spPr/>
    </dgm:pt>
    <dgm:pt modelId="{B116EF2E-BAC4-4758-A839-A2C832B0A394}" type="pres">
      <dgm:prSet presAssocID="{49673E28-D74F-4AD5-B044-5F9952B23FCB}" presName="parentText" presStyleLbl="node1" presStyleIdx="4" presStyleCnt="5" custScaleX="56571" custLinFactNeighborX="-28" custLinFactNeighborY="209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FBAD-9B02-492D-B2EB-925E65A33D0B}" type="pres">
      <dgm:prSet presAssocID="{49673E28-D74F-4AD5-B044-5F9952B23FCB}" presName="descendantText" presStyleLbl="alignAccFollowNode1" presStyleIdx="3" presStyleCnt="4" custScaleX="122380" custScaleY="182955" custLinFactNeighborX="3865" custLinFactNeighborY="-36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C4A135-4D52-4533-8C00-671089C0DBFC}" type="presOf" srcId="{64352254-C51F-4D04-8543-49F96D43D0A5}" destId="{EF7A8E55-F637-48C6-A465-76A620347AA7}" srcOrd="0" destOrd="1" presId="urn:microsoft.com/office/officeart/2005/8/layout/vList5"/>
    <dgm:cxn modelId="{99D6E7F4-E67A-498A-9B0B-83B6B91F6DF5}" type="presOf" srcId="{17DCC8B0-8EE5-439F-9E15-226533CB5A05}" destId="{F610190C-A551-4AFC-B704-6B8BE705AF38}" srcOrd="0" destOrd="0" presId="urn:microsoft.com/office/officeart/2005/8/layout/vList5"/>
    <dgm:cxn modelId="{66E7812B-6B2C-4F6D-8DFC-C1BEE3715E53}" type="presOf" srcId="{BB700BE7-1560-4CC6-83A4-CFFB7E6EAEC5}" destId="{4BB44D8C-3491-46DF-95B7-E8FAA509C767}" srcOrd="0" destOrd="2" presId="urn:microsoft.com/office/officeart/2005/8/layout/vList5"/>
    <dgm:cxn modelId="{6140BE0F-53B9-49E1-8E93-8434F9D33C4F}" type="presOf" srcId="{2268CB9B-8A53-44D9-B733-656C3FBB45A3}" destId="{DDA6FBAD-9B02-492D-B2EB-925E65A33D0B}" srcOrd="0" destOrd="2" presId="urn:microsoft.com/office/officeart/2005/8/layout/vList5"/>
    <dgm:cxn modelId="{A26CEB83-A734-4156-A134-63F55F216599}" srcId="{49673E28-D74F-4AD5-B044-5F9952B23FCB}" destId="{2268CB9B-8A53-44D9-B733-656C3FBB45A3}" srcOrd="2" destOrd="0" parTransId="{F5EEE19A-9897-4A96-9524-DBB90E294751}" sibTransId="{10F69A75-89A9-4FB6-936C-976FCBFF097F}"/>
    <dgm:cxn modelId="{6B449E7E-8824-463F-96B0-05DB84EC0A25}" srcId="{2CA0E6D9-CBE4-45D4-991E-AF0A38A7B0C7}" destId="{38043FF7-EFA0-4B36-9806-F8EF6771FB7D}" srcOrd="2" destOrd="0" parTransId="{80596D1D-EAE6-4248-89AF-4561AE47FD70}" sibTransId="{195DA61B-7532-4E8A-9A5E-623903935BD8}"/>
    <dgm:cxn modelId="{473BEAE0-DD94-4BDC-B2E5-0E2AA63AC171}" srcId="{38043FF7-EFA0-4B36-9806-F8EF6771FB7D}" destId="{D49EAC61-F9A1-42DA-BEC2-A8FD880987A2}" srcOrd="1" destOrd="0" parTransId="{60F16523-F2DF-4C82-A9D6-0CCC81388EB5}" sibTransId="{80E17231-C62D-4732-9CF5-C38074D5D011}"/>
    <dgm:cxn modelId="{75BEDCF3-D1D9-4C70-85CD-3478E54BB57C}" type="presOf" srcId="{67EF9ABC-9EAD-4DE4-98D6-057440BC01E2}" destId="{DDA6FBAD-9B02-492D-B2EB-925E65A33D0B}" srcOrd="0" destOrd="0" presId="urn:microsoft.com/office/officeart/2005/8/layout/vList5"/>
    <dgm:cxn modelId="{0EE0F424-9653-4AEE-89FC-8379846332C3}" srcId="{49673E28-D74F-4AD5-B044-5F9952B23FCB}" destId="{4FDFD26D-5D3B-4B7C-B02F-A3200CF1940E}" srcOrd="4" destOrd="0" parTransId="{65ECBD51-4275-4065-97C1-56DDC3D09D41}" sibTransId="{144DB130-0CAB-457B-9C64-8085840076B7}"/>
    <dgm:cxn modelId="{4EFA468D-52A0-4F4A-8529-5F11BC268999}" srcId="{2CA0E6D9-CBE4-45D4-991E-AF0A38A7B0C7}" destId="{C83A8CA7-D9CB-4A74-9339-43ED95EC03D9}" srcOrd="3" destOrd="0" parTransId="{D9B4C6F9-ECDA-46AA-98EC-A8EC2EEAFC34}" sibTransId="{F85644E8-00AC-4D14-9851-A374EB62B43A}"/>
    <dgm:cxn modelId="{17C6D87C-D3C1-423C-8E36-6D49974EB0BE}" type="presOf" srcId="{D49EAC61-F9A1-42DA-BEC2-A8FD880987A2}" destId="{4BB44D8C-3491-46DF-95B7-E8FAA509C767}" srcOrd="0" destOrd="1" presId="urn:microsoft.com/office/officeart/2005/8/layout/vList5"/>
    <dgm:cxn modelId="{423AC9E2-BEF9-4E82-8D8C-72ABA2D49E56}" type="presOf" srcId="{DEAF6634-A0BE-4D8B-83A0-5C2BF3F24FA3}" destId="{793B03F4-81E8-4887-AD91-F495D0649613}" srcOrd="0" destOrd="0" presId="urn:microsoft.com/office/officeart/2005/8/layout/vList5"/>
    <dgm:cxn modelId="{CF86ECF4-6F98-4C1A-BD22-8FAC9A381093}" srcId="{2CA0E6D9-CBE4-45D4-991E-AF0A38A7B0C7}" destId="{17DCC8B0-8EE5-439F-9E15-226533CB5A05}" srcOrd="0" destOrd="0" parTransId="{1C1ACDAE-74EF-4D25-8D16-5689F962C1AD}" sibTransId="{F74FF518-A4DF-4B39-B57B-40797509DC3A}"/>
    <dgm:cxn modelId="{AC560262-B8B9-4468-A732-35706CD64BAB}" type="presOf" srcId="{70C28E26-DEA2-44A2-B7EB-C37BF47C013C}" destId="{4CD24CEA-D71E-4322-9D28-7467A35FAC88}" srcOrd="0" destOrd="0" presId="urn:microsoft.com/office/officeart/2005/8/layout/vList5"/>
    <dgm:cxn modelId="{6A25E7C8-92E9-4FAC-848C-CA10D2A435A7}" type="presOf" srcId="{2CA0E6D9-CBE4-45D4-991E-AF0A38A7B0C7}" destId="{43725C51-B970-4DC0-B318-D563B79CEE18}" srcOrd="0" destOrd="0" presId="urn:microsoft.com/office/officeart/2005/8/layout/vList5"/>
    <dgm:cxn modelId="{7E9A49AC-510A-406D-9157-15711BB11076}" type="presOf" srcId="{49673E28-D74F-4AD5-B044-5F9952B23FCB}" destId="{B116EF2E-BAC4-4758-A839-A2C832B0A394}" srcOrd="0" destOrd="0" presId="urn:microsoft.com/office/officeart/2005/8/layout/vList5"/>
    <dgm:cxn modelId="{031A7F8D-751D-4965-A6AD-0F6BBFFF1641}" srcId="{49673E28-D74F-4AD5-B044-5F9952B23FCB}" destId="{4EF5D009-7795-4349-B515-3644F7A76D4F}" srcOrd="3" destOrd="0" parTransId="{819CB7AF-BB05-48DB-AACE-58DCFCFCDB12}" sibTransId="{5D20609A-2AED-4B34-B5AD-7448CF215C30}"/>
    <dgm:cxn modelId="{F9ACC186-D8FB-4D19-A589-37726535998A}" type="presOf" srcId="{544F78C8-7B7D-4E29-B788-E2ECE926E8AA}" destId="{4BB44D8C-3491-46DF-95B7-E8FAA509C767}" srcOrd="0" destOrd="3" presId="urn:microsoft.com/office/officeart/2005/8/layout/vList5"/>
    <dgm:cxn modelId="{E7C47BEA-51D1-4629-AC2F-2F1453525E8A}" srcId="{2CA0E6D9-CBE4-45D4-991E-AF0A38A7B0C7}" destId="{49673E28-D74F-4AD5-B044-5F9952B23FCB}" srcOrd="4" destOrd="0" parTransId="{75B26356-4434-413B-AD2F-C6C3F9DFDF3C}" sibTransId="{3A4E33C7-3E27-4E2F-AD71-4CFAE557A326}"/>
    <dgm:cxn modelId="{F67DBEDB-7E12-4192-8636-ACF280E868BF}" type="presOf" srcId="{C83A8CA7-D9CB-4A74-9339-43ED95EC03D9}" destId="{3127F6EB-C5C2-4B4F-9503-985859EC99F5}" srcOrd="0" destOrd="0" presId="urn:microsoft.com/office/officeart/2005/8/layout/vList5"/>
    <dgm:cxn modelId="{9F8CBC90-92D7-4E79-BC6F-4D21CD5DD31C}" srcId="{49673E28-D74F-4AD5-B044-5F9952B23FCB}" destId="{B2384F97-FFFD-4D89-9B8F-0B1815F4B91A}" srcOrd="1" destOrd="0" parTransId="{21E3DBA5-2991-41FE-A4CF-F410433877E6}" sibTransId="{BAE194F4-CCFB-4EEA-BB55-AE1400F500D9}"/>
    <dgm:cxn modelId="{E10160E4-2EB4-491F-B2E3-CC622827815A}" srcId="{38043FF7-EFA0-4B36-9806-F8EF6771FB7D}" destId="{AAD30182-68C5-4D0E-A65E-96720073E578}" srcOrd="0" destOrd="0" parTransId="{EE6DC264-982C-4D40-837B-C0DA9F4151AE}" sibTransId="{6C65B4A7-690A-473C-92B9-69D5C18C4586}"/>
    <dgm:cxn modelId="{30E80FF9-23B1-490B-9801-38BDFA6BEC39}" srcId="{38043FF7-EFA0-4B36-9806-F8EF6771FB7D}" destId="{544F78C8-7B7D-4E29-B788-E2ECE926E8AA}" srcOrd="3" destOrd="0" parTransId="{B3A86EC4-5E28-43F8-9C37-56AB5B9BDACD}" sibTransId="{7D96FACA-5E58-4EE1-B680-FA6CEAC7D0D5}"/>
    <dgm:cxn modelId="{866D730F-33DA-47E1-A9E5-DBF2DCD1CAEA}" srcId="{2CA0E6D9-CBE4-45D4-991E-AF0A38A7B0C7}" destId="{70C28E26-DEA2-44A2-B7EB-C37BF47C013C}" srcOrd="1" destOrd="0" parTransId="{748336E0-51ED-4215-98DB-81FCADE0E777}" sibTransId="{9D53D821-12D4-4FF4-801D-3EDE28CF43DE}"/>
    <dgm:cxn modelId="{80E556F3-19CD-4925-824F-A51340332E74}" srcId="{38043FF7-EFA0-4B36-9806-F8EF6771FB7D}" destId="{BB700BE7-1560-4CC6-83A4-CFFB7E6EAEC5}" srcOrd="2" destOrd="0" parTransId="{A9A178EA-420B-4159-BCB1-38DD1EDB8FB2}" sibTransId="{7ACE1CA2-2190-4D17-9D63-5464A1928C26}"/>
    <dgm:cxn modelId="{07477E20-8159-4FD7-AA3C-F88141CF5F6F}" srcId="{49673E28-D74F-4AD5-B044-5F9952B23FCB}" destId="{67EF9ABC-9EAD-4DE4-98D6-057440BC01E2}" srcOrd="0" destOrd="0" parTransId="{25F6A158-6776-42BB-AF55-00EF7A7912DA}" sibTransId="{E679B94D-82A1-4BDD-B9D8-4A7AAE7ED91F}"/>
    <dgm:cxn modelId="{4F4BE56A-CF89-4AB5-AA43-BB699CD590B9}" srcId="{17DCC8B0-8EE5-439F-9E15-226533CB5A05}" destId="{DEAF6634-A0BE-4D8B-83A0-5C2BF3F24FA3}" srcOrd="0" destOrd="0" parTransId="{91432521-5F87-45BE-8915-8DF16B05CBCC}" sibTransId="{A2BA2976-997E-4DF2-BF89-CFB49FFA1E4A}"/>
    <dgm:cxn modelId="{43480D57-A9A2-485D-AAFA-9A322EFDB53B}" type="presOf" srcId="{4EF5D009-7795-4349-B515-3644F7A76D4F}" destId="{DDA6FBAD-9B02-492D-B2EB-925E65A33D0B}" srcOrd="0" destOrd="3" presId="urn:microsoft.com/office/officeart/2005/8/layout/vList5"/>
    <dgm:cxn modelId="{8921984B-ABD5-4DDB-8F15-B4865BDE56C2}" type="presOf" srcId="{79E5DCE2-DF1B-42DC-8CAD-37372A5EA909}" destId="{EF7A8E55-F637-48C6-A465-76A620347AA7}" srcOrd="0" destOrd="0" presId="urn:microsoft.com/office/officeart/2005/8/layout/vList5"/>
    <dgm:cxn modelId="{0F44F095-8BB0-4223-B04C-13D3B26676BE}" srcId="{70C28E26-DEA2-44A2-B7EB-C37BF47C013C}" destId="{79E5DCE2-DF1B-42DC-8CAD-37372A5EA909}" srcOrd="0" destOrd="0" parTransId="{5AC9F037-1178-447B-BFC7-EA9CDDCFC0BD}" sibTransId="{08211600-DB58-4E52-9D31-24893F66B989}"/>
    <dgm:cxn modelId="{605B7F6E-4642-420A-99B9-3FFC59A0D2AA}" type="presOf" srcId="{B2384F97-FFFD-4D89-9B8F-0B1815F4B91A}" destId="{DDA6FBAD-9B02-492D-B2EB-925E65A33D0B}" srcOrd="0" destOrd="1" presId="urn:microsoft.com/office/officeart/2005/8/layout/vList5"/>
    <dgm:cxn modelId="{2A44EEBF-A7A7-4A94-8774-E839F258591D}" type="presOf" srcId="{38043FF7-EFA0-4B36-9806-F8EF6771FB7D}" destId="{B3001C12-E21F-49B2-BE68-F6E60493BEED}" srcOrd="0" destOrd="0" presId="urn:microsoft.com/office/officeart/2005/8/layout/vList5"/>
    <dgm:cxn modelId="{190CC09B-B6E4-48F1-B633-EAC77F57E2A0}" srcId="{70C28E26-DEA2-44A2-B7EB-C37BF47C013C}" destId="{64352254-C51F-4D04-8543-49F96D43D0A5}" srcOrd="1" destOrd="0" parTransId="{B20EC4C6-83BD-4623-ADCC-5939D504AD83}" sibTransId="{13436394-E653-42E8-9379-70F81EC60747}"/>
    <dgm:cxn modelId="{F39030FA-6419-4EED-BED1-DF196FA81FFF}" type="presOf" srcId="{4FDFD26D-5D3B-4B7C-B02F-A3200CF1940E}" destId="{DDA6FBAD-9B02-492D-B2EB-925E65A33D0B}" srcOrd="0" destOrd="4" presId="urn:microsoft.com/office/officeart/2005/8/layout/vList5"/>
    <dgm:cxn modelId="{61577C21-5B1D-4399-BB61-E99DC008F295}" type="presOf" srcId="{AAD30182-68C5-4D0E-A65E-96720073E578}" destId="{4BB44D8C-3491-46DF-95B7-E8FAA509C767}" srcOrd="0" destOrd="0" presId="urn:microsoft.com/office/officeart/2005/8/layout/vList5"/>
    <dgm:cxn modelId="{E9540F62-C6D2-4AF5-BFE5-D8A361B30DD2}" type="presParOf" srcId="{43725C51-B970-4DC0-B318-D563B79CEE18}" destId="{8F5DB8FA-76C6-416F-A7AE-A5E8499F2935}" srcOrd="0" destOrd="0" presId="urn:microsoft.com/office/officeart/2005/8/layout/vList5"/>
    <dgm:cxn modelId="{7A78ADA5-5F25-4FCE-9854-8A36FD63ADFC}" type="presParOf" srcId="{8F5DB8FA-76C6-416F-A7AE-A5E8499F2935}" destId="{F610190C-A551-4AFC-B704-6B8BE705AF38}" srcOrd="0" destOrd="0" presId="urn:microsoft.com/office/officeart/2005/8/layout/vList5"/>
    <dgm:cxn modelId="{14E46CD5-6851-457D-923B-A4F54571F569}" type="presParOf" srcId="{8F5DB8FA-76C6-416F-A7AE-A5E8499F2935}" destId="{793B03F4-81E8-4887-AD91-F495D0649613}" srcOrd="1" destOrd="0" presId="urn:microsoft.com/office/officeart/2005/8/layout/vList5"/>
    <dgm:cxn modelId="{C4081DCA-E68F-42C8-916B-5CC2F495C5E7}" type="presParOf" srcId="{43725C51-B970-4DC0-B318-D563B79CEE18}" destId="{D0BECC51-1E3B-4B63-89A8-A0F240B0A68B}" srcOrd="1" destOrd="0" presId="urn:microsoft.com/office/officeart/2005/8/layout/vList5"/>
    <dgm:cxn modelId="{DA396702-8E66-485C-8B73-9DFFEAEFF6A4}" type="presParOf" srcId="{43725C51-B970-4DC0-B318-D563B79CEE18}" destId="{77CE5515-6CB8-401E-87EE-AB8628F4426A}" srcOrd="2" destOrd="0" presId="urn:microsoft.com/office/officeart/2005/8/layout/vList5"/>
    <dgm:cxn modelId="{4F8E078B-CED8-4DE8-B7F9-C6964CE2FF2A}" type="presParOf" srcId="{77CE5515-6CB8-401E-87EE-AB8628F4426A}" destId="{4CD24CEA-D71E-4322-9D28-7467A35FAC88}" srcOrd="0" destOrd="0" presId="urn:microsoft.com/office/officeart/2005/8/layout/vList5"/>
    <dgm:cxn modelId="{25510D95-1434-49E0-9A73-C8B1AA6CCE49}" type="presParOf" srcId="{77CE5515-6CB8-401E-87EE-AB8628F4426A}" destId="{EF7A8E55-F637-48C6-A465-76A620347AA7}" srcOrd="1" destOrd="0" presId="urn:microsoft.com/office/officeart/2005/8/layout/vList5"/>
    <dgm:cxn modelId="{ED3D12FE-59A9-410D-A1AB-351F78B7E003}" type="presParOf" srcId="{43725C51-B970-4DC0-B318-D563B79CEE18}" destId="{576BBFB4-3059-4A85-B31C-6D50CC5FE3F6}" srcOrd="3" destOrd="0" presId="urn:microsoft.com/office/officeart/2005/8/layout/vList5"/>
    <dgm:cxn modelId="{FF8858D1-C552-4213-B18E-65CB9A849818}" type="presParOf" srcId="{43725C51-B970-4DC0-B318-D563B79CEE18}" destId="{20B27A9A-CB37-4270-A1DE-52B15378FC4E}" srcOrd="4" destOrd="0" presId="urn:microsoft.com/office/officeart/2005/8/layout/vList5"/>
    <dgm:cxn modelId="{7BE6EF45-86B3-46EF-A954-B117A5A0D0E8}" type="presParOf" srcId="{20B27A9A-CB37-4270-A1DE-52B15378FC4E}" destId="{B3001C12-E21F-49B2-BE68-F6E60493BEED}" srcOrd="0" destOrd="0" presId="urn:microsoft.com/office/officeart/2005/8/layout/vList5"/>
    <dgm:cxn modelId="{0D15919A-60C3-400E-A495-175350FEBBA6}" type="presParOf" srcId="{20B27A9A-CB37-4270-A1DE-52B15378FC4E}" destId="{4BB44D8C-3491-46DF-95B7-E8FAA509C767}" srcOrd="1" destOrd="0" presId="urn:microsoft.com/office/officeart/2005/8/layout/vList5"/>
    <dgm:cxn modelId="{46994EB9-82E3-409A-8B75-CCBE77BFC3D3}" type="presParOf" srcId="{43725C51-B970-4DC0-B318-D563B79CEE18}" destId="{001AE4E7-5ED9-4AA4-A031-46BF4FCCD632}" srcOrd="5" destOrd="0" presId="urn:microsoft.com/office/officeart/2005/8/layout/vList5"/>
    <dgm:cxn modelId="{D23E7B1A-D6CE-4A42-8888-621D05C8BC84}" type="presParOf" srcId="{43725C51-B970-4DC0-B318-D563B79CEE18}" destId="{19A0F3BD-962E-4586-B14E-72537C6BCB0B}" srcOrd="6" destOrd="0" presId="urn:microsoft.com/office/officeart/2005/8/layout/vList5"/>
    <dgm:cxn modelId="{F158108F-A4F2-4643-9B78-45E9D5CD14B7}" type="presParOf" srcId="{19A0F3BD-962E-4586-B14E-72537C6BCB0B}" destId="{3127F6EB-C5C2-4B4F-9503-985859EC99F5}" srcOrd="0" destOrd="0" presId="urn:microsoft.com/office/officeart/2005/8/layout/vList5"/>
    <dgm:cxn modelId="{D5DB3553-8CF2-4364-999C-E77C5DDD4953}" type="presParOf" srcId="{43725C51-B970-4DC0-B318-D563B79CEE18}" destId="{CB581F14-6C38-4E97-BBF8-2668E492439E}" srcOrd="7" destOrd="0" presId="urn:microsoft.com/office/officeart/2005/8/layout/vList5"/>
    <dgm:cxn modelId="{9173BAE3-E662-4B75-A8E8-21E140B8B9B8}" type="presParOf" srcId="{43725C51-B970-4DC0-B318-D563B79CEE18}" destId="{4122B840-7825-48E0-8322-7DCD533D7546}" srcOrd="8" destOrd="0" presId="urn:microsoft.com/office/officeart/2005/8/layout/vList5"/>
    <dgm:cxn modelId="{F839EF92-943B-44BE-844C-1401910AAB40}" type="presParOf" srcId="{4122B840-7825-48E0-8322-7DCD533D7546}" destId="{B116EF2E-BAC4-4758-A839-A2C832B0A394}" srcOrd="0" destOrd="0" presId="urn:microsoft.com/office/officeart/2005/8/layout/vList5"/>
    <dgm:cxn modelId="{2065EA6F-426C-422A-8551-B4E4F6934881}" type="presParOf" srcId="{4122B840-7825-48E0-8322-7DCD533D7546}" destId="{DDA6FBAD-9B02-492D-B2EB-925E65A33D0B}" srcOrd="1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A0E6D9-CBE4-45D4-991E-AF0A38A7B0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910909-D21C-46FB-8C1C-4E0E5887D8B4}">
      <dgm:prSet phldrT="[Текст]" custT="1"/>
      <dgm:spPr/>
      <dgm:t>
        <a:bodyPr/>
        <a:lstStyle/>
        <a:p>
          <a:r>
            <a:rPr lang="ru-RU" sz="1400" b="1" dirty="0" err="1" smtClean="0"/>
            <a:t>Онлайн</a:t>
          </a:r>
          <a:r>
            <a:rPr lang="ru-RU" sz="1400" b="1" dirty="0" smtClean="0"/>
            <a:t> уроки по финансовой грамотности</a:t>
          </a:r>
        </a:p>
        <a:p>
          <a:r>
            <a:rPr lang="ru-RU" sz="1400" b="1" dirty="0" smtClean="0"/>
            <a:t>ДОЛ игра по финансовой грамотности</a:t>
          </a:r>
          <a:endParaRPr lang="ru-RU" sz="1400" b="1" dirty="0"/>
        </a:p>
      </dgm:t>
    </dgm:pt>
    <dgm:pt modelId="{94499617-E03C-4FA4-9BBC-EC54557159FD}" type="parTrans" cxnId="{EA886847-F03B-4FF3-83F7-9618223EE1DD}">
      <dgm:prSet/>
      <dgm:spPr/>
      <dgm:t>
        <a:bodyPr/>
        <a:lstStyle/>
        <a:p>
          <a:endParaRPr lang="ru-RU"/>
        </a:p>
      </dgm:t>
    </dgm:pt>
    <dgm:pt modelId="{6B63214B-B7DA-4D7A-A5B6-5FB04356F9E2}" type="sibTrans" cxnId="{EA886847-F03B-4FF3-83F7-9618223EE1DD}">
      <dgm:prSet/>
      <dgm:spPr/>
      <dgm:t>
        <a:bodyPr/>
        <a:lstStyle/>
        <a:p>
          <a:endParaRPr lang="ru-RU"/>
        </a:p>
      </dgm:t>
    </dgm:pt>
    <dgm:pt modelId="{3BE5B1F2-FD21-4EC2-B009-4823B3F3E8E2}">
      <dgm:prSet phldrT="[Текст]"/>
      <dgm:spPr/>
      <dgm:t>
        <a:bodyPr/>
        <a:lstStyle/>
        <a:p>
          <a:endParaRPr lang="ru-RU" sz="1000" dirty="0"/>
        </a:p>
      </dgm:t>
    </dgm:pt>
    <dgm:pt modelId="{2D084EC0-A133-4CB1-BE10-D0461C33A554}" type="parTrans" cxnId="{F58AC41B-A09E-4F14-A651-E26466D55614}">
      <dgm:prSet/>
      <dgm:spPr/>
      <dgm:t>
        <a:bodyPr/>
        <a:lstStyle/>
        <a:p>
          <a:endParaRPr lang="ru-RU"/>
        </a:p>
      </dgm:t>
    </dgm:pt>
    <dgm:pt modelId="{7D74882F-9FFC-4E7C-A418-76E758CC3226}" type="sibTrans" cxnId="{F58AC41B-A09E-4F14-A651-E26466D55614}">
      <dgm:prSet/>
      <dgm:spPr/>
      <dgm:t>
        <a:bodyPr/>
        <a:lstStyle/>
        <a:p>
          <a:endParaRPr lang="ru-RU"/>
        </a:p>
      </dgm:t>
    </dgm:pt>
    <dgm:pt modelId="{70C28E26-DEA2-44A2-B7EB-C37BF47C013C}">
      <dgm:prSet phldrT="[Текст]" custT="1"/>
      <dgm:spPr/>
      <dgm:t>
        <a:bodyPr/>
        <a:lstStyle/>
        <a:p>
          <a:r>
            <a:rPr lang="ru-RU" sz="1400" b="1" dirty="0" err="1" smtClean="0"/>
            <a:t>Онлайн</a:t>
          </a:r>
          <a:r>
            <a:rPr lang="ru-RU" sz="1400" b="1" dirty="0" smtClean="0"/>
            <a:t> зачет по финансовой грамотности</a:t>
          </a:r>
          <a:endParaRPr lang="ru-RU" sz="1400" dirty="0"/>
        </a:p>
      </dgm:t>
    </dgm:pt>
    <dgm:pt modelId="{748336E0-51ED-4215-98DB-81FCADE0E777}" type="parTrans" cxnId="{866D730F-33DA-47E1-A9E5-DBF2DCD1CAEA}">
      <dgm:prSet/>
      <dgm:spPr/>
      <dgm:t>
        <a:bodyPr/>
        <a:lstStyle/>
        <a:p>
          <a:endParaRPr lang="ru-RU"/>
        </a:p>
      </dgm:t>
    </dgm:pt>
    <dgm:pt modelId="{9D53D821-12D4-4FF4-801D-3EDE28CF43DE}" type="sibTrans" cxnId="{866D730F-33DA-47E1-A9E5-DBF2DCD1CAEA}">
      <dgm:prSet/>
      <dgm:spPr/>
      <dgm:t>
        <a:bodyPr/>
        <a:lstStyle/>
        <a:p>
          <a:endParaRPr lang="ru-RU"/>
        </a:p>
      </dgm:t>
    </dgm:pt>
    <dgm:pt modelId="{79E5DCE2-DF1B-42DC-8CAD-37372A5EA90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Приняли участие 134 учащихся 4 – 11 класс и 43 педагога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AC9F037-1178-447B-BFC7-EA9CDDCFC0BD}" type="parTrans" cxnId="{0F44F095-8BB0-4223-B04C-13D3B26676BE}">
      <dgm:prSet/>
      <dgm:spPr/>
      <dgm:t>
        <a:bodyPr/>
        <a:lstStyle/>
        <a:p>
          <a:endParaRPr lang="ru-RU"/>
        </a:p>
      </dgm:t>
    </dgm:pt>
    <dgm:pt modelId="{08211600-DB58-4E52-9D31-24893F66B989}" type="sibTrans" cxnId="{0F44F095-8BB0-4223-B04C-13D3B26676BE}">
      <dgm:prSet/>
      <dgm:spPr/>
      <dgm:t>
        <a:bodyPr/>
        <a:lstStyle/>
        <a:p>
          <a:endParaRPr lang="ru-RU"/>
        </a:p>
      </dgm:t>
    </dgm:pt>
    <dgm:pt modelId="{38043FF7-EFA0-4B36-9806-F8EF6771FB7D}">
      <dgm:prSet phldrT="[Текст]"/>
      <dgm:spPr/>
      <dgm:t>
        <a:bodyPr/>
        <a:lstStyle/>
        <a:p>
          <a:r>
            <a:rPr lang="ru-RU" b="1" dirty="0" smtClean="0">
              <a:latin typeface="Times New Roman"/>
              <a:cs typeface="Times New Roman"/>
            </a:rPr>
            <a:t>Олимпиада </a:t>
          </a:r>
          <a:r>
            <a:rPr lang="ru-RU" b="1" dirty="0" err="1" smtClean="0">
              <a:latin typeface="Times New Roman"/>
              <a:cs typeface="Times New Roman"/>
            </a:rPr>
            <a:t>Учи.ру</a:t>
          </a:r>
          <a:r>
            <a:rPr lang="ru-RU" b="1" dirty="0" smtClean="0">
              <a:latin typeface="Times New Roman"/>
              <a:cs typeface="Times New Roman"/>
            </a:rPr>
            <a:t> по Финансовой Грамотности для учеников 1–9 классов</a:t>
          </a:r>
          <a:endParaRPr lang="ru-RU" b="1" dirty="0"/>
        </a:p>
      </dgm:t>
    </dgm:pt>
    <dgm:pt modelId="{80596D1D-EAE6-4248-89AF-4561AE47FD70}" type="parTrans" cxnId="{6B449E7E-8824-463F-96B0-05DB84EC0A25}">
      <dgm:prSet/>
      <dgm:spPr/>
      <dgm:t>
        <a:bodyPr/>
        <a:lstStyle/>
        <a:p>
          <a:endParaRPr lang="ru-RU"/>
        </a:p>
      </dgm:t>
    </dgm:pt>
    <dgm:pt modelId="{195DA61B-7532-4E8A-9A5E-623903935BD8}" type="sibTrans" cxnId="{6B449E7E-8824-463F-96B0-05DB84EC0A25}">
      <dgm:prSet/>
      <dgm:spPr/>
      <dgm:t>
        <a:bodyPr/>
        <a:lstStyle/>
        <a:p>
          <a:endParaRPr lang="ru-RU"/>
        </a:p>
      </dgm:t>
    </dgm:pt>
    <dgm:pt modelId="{AAD30182-68C5-4D0E-A65E-96720073E57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Приняли участие 535 (12% от всех учащихся района) учащихся из 11 школ, из них 197 победителей (37% от участников)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E6DC264-982C-4D40-837B-C0DA9F4151AE}" type="parTrans" cxnId="{E10160E4-2EB4-491F-B2E3-CC622827815A}">
      <dgm:prSet/>
      <dgm:spPr/>
      <dgm:t>
        <a:bodyPr/>
        <a:lstStyle/>
        <a:p>
          <a:endParaRPr lang="ru-RU"/>
        </a:p>
      </dgm:t>
    </dgm:pt>
    <dgm:pt modelId="{6C65B4A7-690A-473C-92B9-69D5C18C4586}" type="sibTrans" cxnId="{E10160E4-2EB4-491F-B2E3-CC622827815A}">
      <dgm:prSet/>
      <dgm:spPr/>
      <dgm:t>
        <a:bodyPr/>
        <a:lstStyle/>
        <a:p>
          <a:endParaRPr lang="ru-RU"/>
        </a:p>
      </dgm:t>
    </dgm:pt>
    <dgm:pt modelId="{DEAF6634-A0BE-4D8B-83A0-5C2BF3F24FA3}">
      <dgm:prSet phldrT="[Текст]"/>
      <dgm:spPr/>
      <dgm:t>
        <a:bodyPr/>
        <a:lstStyle/>
        <a:p>
          <a:endParaRPr lang="ru-RU" sz="1000" dirty="0"/>
        </a:p>
      </dgm:t>
    </dgm:pt>
    <dgm:pt modelId="{91432521-5F87-45BE-8915-8DF16B05CBCC}" type="parTrans" cxnId="{4F4BE56A-CF89-4AB5-AA43-BB699CD590B9}">
      <dgm:prSet/>
      <dgm:spPr/>
      <dgm:t>
        <a:bodyPr/>
        <a:lstStyle/>
        <a:p>
          <a:endParaRPr lang="ru-RU"/>
        </a:p>
      </dgm:t>
    </dgm:pt>
    <dgm:pt modelId="{A2BA2976-997E-4DF2-BF89-CFB49FFA1E4A}" type="sibTrans" cxnId="{4F4BE56A-CF89-4AB5-AA43-BB699CD590B9}">
      <dgm:prSet/>
      <dgm:spPr/>
      <dgm:t>
        <a:bodyPr/>
        <a:lstStyle/>
        <a:p>
          <a:endParaRPr lang="ru-RU"/>
        </a:p>
      </dgm:t>
    </dgm:pt>
    <dgm:pt modelId="{17DCC8B0-8EE5-439F-9E15-226533CB5A05}">
      <dgm:prSet phldrT="[Текст]"/>
      <dgm:spPr/>
      <dgm:t>
        <a:bodyPr/>
        <a:lstStyle/>
        <a:p>
          <a:endParaRPr lang="ru-RU" sz="1000" dirty="0"/>
        </a:p>
      </dgm:t>
    </dgm:pt>
    <dgm:pt modelId="{1C1ACDAE-74EF-4D25-8D16-5689F962C1AD}" type="parTrans" cxnId="{CF86ECF4-6F98-4C1A-BD22-8FAC9A381093}">
      <dgm:prSet/>
      <dgm:spPr/>
      <dgm:t>
        <a:bodyPr/>
        <a:lstStyle/>
        <a:p>
          <a:endParaRPr lang="ru-RU"/>
        </a:p>
      </dgm:t>
    </dgm:pt>
    <dgm:pt modelId="{F74FF518-A4DF-4B39-B57B-40797509DC3A}" type="sibTrans" cxnId="{CF86ECF4-6F98-4C1A-BD22-8FAC9A381093}">
      <dgm:prSet/>
      <dgm:spPr/>
      <dgm:t>
        <a:bodyPr/>
        <a:lstStyle/>
        <a:p>
          <a:endParaRPr lang="ru-RU"/>
        </a:p>
      </dgm:t>
    </dgm:pt>
    <dgm:pt modelId="{7392EA28-28DA-486C-B569-A13A34913A91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 16 сентября 18 декабря 2021 участие приняли 10 школ (59%),  607 учащихся (13%).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46A2D08-2DE3-496C-89CC-4046712AFE97}" type="parTrans" cxnId="{2B79C63E-E6A0-49F8-A5B9-E68A59B4A6A5}">
      <dgm:prSet/>
      <dgm:spPr/>
      <dgm:t>
        <a:bodyPr/>
        <a:lstStyle/>
        <a:p>
          <a:endParaRPr lang="ru-RU"/>
        </a:p>
      </dgm:t>
    </dgm:pt>
    <dgm:pt modelId="{935D92EF-8266-434A-AFA9-A833148425D0}" type="sibTrans" cxnId="{2B79C63E-E6A0-49F8-A5B9-E68A59B4A6A5}">
      <dgm:prSet/>
      <dgm:spPr/>
      <dgm:t>
        <a:bodyPr/>
        <a:lstStyle/>
        <a:p>
          <a:endParaRPr lang="ru-RU"/>
        </a:p>
      </dgm:t>
    </dgm:pt>
    <dgm:pt modelId="{2F6D640F-4CC7-4BD2-9E92-F7AC5046F9DB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 25 января 2021 по 22 апреля 2022 участие приняли 11 школ (64%), 820 учащихся (17%)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7EA3643-2177-4AC1-8D7A-C41DD138B365}" type="parTrans" cxnId="{C4506F5B-F286-433C-A1EF-F157C8853F4E}">
      <dgm:prSet/>
      <dgm:spPr/>
      <dgm:t>
        <a:bodyPr/>
        <a:lstStyle/>
        <a:p>
          <a:endParaRPr lang="ru-RU"/>
        </a:p>
      </dgm:t>
    </dgm:pt>
    <dgm:pt modelId="{93436FF8-E660-4D34-A82E-AEB31DE62578}" type="sibTrans" cxnId="{C4506F5B-F286-433C-A1EF-F157C8853F4E}">
      <dgm:prSet/>
      <dgm:spPr/>
      <dgm:t>
        <a:bodyPr/>
        <a:lstStyle/>
        <a:p>
          <a:endParaRPr lang="ru-RU"/>
        </a:p>
      </dgm:t>
    </dgm:pt>
    <dgm:pt modelId="{1C112331-028D-4C93-9B85-8962FA22A7E9}">
      <dgm:prSet phldrT="[Текст]"/>
      <dgm:spPr/>
      <dgm:t>
        <a:bodyPr/>
        <a:lstStyle/>
        <a:p>
          <a:r>
            <a:rPr lang="ru-RU" b="1" dirty="0" smtClean="0"/>
            <a:t>Мероприятия для педагогов</a:t>
          </a:r>
          <a:endParaRPr lang="ru-RU" b="1" dirty="0"/>
        </a:p>
      </dgm:t>
    </dgm:pt>
    <dgm:pt modelId="{B7C813B3-AD12-4F00-B22E-945357ACA9B3}" type="parTrans" cxnId="{154286A1-4C37-45EF-96F2-BA93CBAD8FB0}">
      <dgm:prSet/>
      <dgm:spPr/>
      <dgm:t>
        <a:bodyPr/>
        <a:lstStyle/>
        <a:p>
          <a:endParaRPr lang="ru-RU"/>
        </a:p>
      </dgm:t>
    </dgm:pt>
    <dgm:pt modelId="{0FE68443-A5B4-4F25-9914-EDA537B8D5AE}" type="sibTrans" cxnId="{154286A1-4C37-45EF-96F2-BA93CBAD8FB0}">
      <dgm:prSet/>
      <dgm:spPr/>
      <dgm:t>
        <a:bodyPr/>
        <a:lstStyle/>
        <a:p>
          <a:endParaRPr lang="ru-RU"/>
        </a:p>
      </dgm:t>
    </dgm:pt>
    <dgm:pt modelId="{FFF07B42-7571-4D9E-A744-8E73F92017A2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Участие в районной педагогической конференции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085F582-6F8C-4A27-A818-125A6F2E068E}" type="parTrans" cxnId="{45A8554A-C53E-4E9A-B9F8-5322E7185109}">
      <dgm:prSet/>
      <dgm:spPr/>
      <dgm:t>
        <a:bodyPr/>
        <a:lstStyle/>
        <a:p>
          <a:endParaRPr lang="ru-RU"/>
        </a:p>
      </dgm:t>
    </dgm:pt>
    <dgm:pt modelId="{A7A41256-C6FC-4B92-8978-591E44571045}" type="sibTrans" cxnId="{45A8554A-C53E-4E9A-B9F8-5322E7185109}">
      <dgm:prSet/>
      <dgm:spPr/>
      <dgm:t>
        <a:bodyPr/>
        <a:lstStyle/>
        <a:p>
          <a:endParaRPr lang="ru-RU"/>
        </a:p>
      </dgm:t>
    </dgm:pt>
    <dgm:pt modelId="{80AC0CD7-B7E5-4AAD-B10D-30FE3DD63D63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9DA3AA9-6AA5-45D5-8CD1-9F04A47D4523}" type="parTrans" cxnId="{322ABBBE-67E8-449B-8BCB-36247C9901C2}">
      <dgm:prSet/>
      <dgm:spPr/>
      <dgm:t>
        <a:bodyPr/>
        <a:lstStyle/>
        <a:p>
          <a:endParaRPr lang="ru-RU"/>
        </a:p>
      </dgm:t>
    </dgm:pt>
    <dgm:pt modelId="{AAD48D06-62DB-45E3-B93A-E56711B04E52}" type="sibTrans" cxnId="{322ABBBE-67E8-449B-8BCB-36247C9901C2}">
      <dgm:prSet/>
      <dgm:spPr/>
      <dgm:t>
        <a:bodyPr/>
        <a:lstStyle/>
        <a:p>
          <a:endParaRPr lang="ru-RU"/>
        </a:p>
      </dgm:t>
    </dgm:pt>
    <dgm:pt modelId="{5EF18A7A-BDA7-44E2-B56D-11FB0B666C82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Повышение курсов квалификации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B02576C-5C9A-44C5-A305-02CBBF4D1A36}" type="parTrans" cxnId="{899F8F2F-9077-45DC-B26D-0394D5E7B15B}">
      <dgm:prSet/>
      <dgm:spPr/>
      <dgm:t>
        <a:bodyPr/>
        <a:lstStyle/>
        <a:p>
          <a:endParaRPr lang="ru-RU"/>
        </a:p>
      </dgm:t>
    </dgm:pt>
    <dgm:pt modelId="{98D1C9F7-3619-469E-91C1-586EB2DE245C}" type="sibTrans" cxnId="{899F8F2F-9077-45DC-B26D-0394D5E7B15B}">
      <dgm:prSet/>
      <dgm:spPr/>
      <dgm:t>
        <a:bodyPr/>
        <a:lstStyle/>
        <a:p>
          <a:endParaRPr lang="ru-RU"/>
        </a:p>
      </dgm:t>
    </dgm:pt>
    <dgm:pt modelId="{43725C51-B970-4DC0-B318-D563B79CEE18}" type="pres">
      <dgm:prSet presAssocID="{2CA0E6D9-CBE4-45D4-991E-AF0A38A7B0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5046C1-1199-4AF8-A39C-CB4E8569FB95}" type="pres">
      <dgm:prSet presAssocID="{9C910909-D21C-46FB-8C1C-4E0E5887D8B4}" presName="linNode" presStyleCnt="0"/>
      <dgm:spPr/>
    </dgm:pt>
    <dgm:pt modelId="{29F6B5F5-86B9-43DC-AF61-FC8F5C1BA2F9}" type="pres">
      <dgm:prSet presAssocID="{9C910909-D21C-46FB-8C1C-4E0E5887D8B4}" presName="parentText" presStyleLbl="node1" presStyleIdx="0" presStyleCnt="4" custScaleX="82591" custScaleY="319908" custLinFactNeighborX="-20" custLinFactNeighborY="147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ADBEE-3A03-4E0F-833A-F36DB985F738}" type="pres">
      <dgm:prSet presAssocID="{9C910909-D21C-46FB-8C1C-4E0E5887D8B4}" presName="descendantText" presStyleLbl="alignAccFollowNode1" presStyleIdx="0" presStyleCnt="3" custScaleX="111218" custScaleY="345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66F96-5F8E-4AA5-AA1E-DD8D1A1CFABA}" type="pres">
      <dgm:prSet presAssocID="{6B63214B-B7DA-4D7A-A5B6-5FB04356F9E2}" presName="sp" presStyleCnt="0"/>
      <dgm:spPr/>
    </dgm:pt>
    <dgm:pt modelId="{77CE5515-6CB8-401E-87EE-AB8628F4426A}" type="pres">
      <dgm:prSet presAssocID="{70C28E26-DEA2-44A2-B7EB-C37BF47C013C}" presName="linNode" presStyleCnt="0"/>
      <dgm:spPr/>
    </dgm:pt>
    <dgm:pt modelId="{4CD24CEA-D71E-4322-9D28-7467A35FAC88}" type="pres">
      <dgm:prSet presAssocID="{70C28E26-DEA2-44A2-B7EB-C37BF47C013C}" presName="parentText" presStyleLbl="node1" presStyleIdx="1" presStyleCnt="4" custScaleX="90971" custScaleY="185496" custLinFactNeighborX="-22" custLinFactNeighborY="330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8E55-F637-48C6-A465-76A620347AA7}" type="pres">
      <dgm:prSet presAssocID="{70C28E26-DEA2-44A2-B7EB-C37BF47C013C}" presName="descendantText" presStyleLbl="alignAccFollowNode1" presStyleIdx="1" presStyleCnt="3" custScaleX="121571" custScaleY="153396" custLinFactNeighborX="39" custLinFactNeighborY="43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BBFB4-3059-4A85-B31C-6D50CC5FE3F6}" type="pres">
      <dgm:prSet presAssocID="{9D53D821-12D4-4FF4-801D-3EDE28CF43DE}" presName="sp" presStyleCnt="0"/>
      <dgm:spPr/>
    </dgm:pt>
    <dgm:pt modelId="{20B27A9A-CB37-4270-A1DE-52B15378FC4E}" type="pres">
      <dgm:prSet presAssocID="{38043FF7-EFA0-4B36-9806-F8EF6771FB7D}" presName="linNode" presStyleCnt="0"/>
      <dgm:spPr/>
    </dgm:pt>
    <dgm:pt modelId="{B3001C12-E21F-49B2-BE68-F6E60493BEED}" type="pres">
      <dgm:prSet presAssocID="{38043FF7-EFA0-4B36-9806-F8EF6771FB7D}" presName="parentText" presStyleLbl="node1" presStyleIdx="2" presStyleCnt="4" custScaleX="83694" custScaleY="181966" custLinFactY="39002" custLinFactNeighborX="-35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9F218-5BC8-43CD-9A56-8B1C98EE102D}" type="pres">
      <dgm:prSet presAssocID="{195DA61B-7532-4E8A-9A5E-623903935BD8}" presName="sp" presStyleCnt="0"/>
      <dgm:spPr/>
    </dgm:pt>
    <dgm:pt modelId="{1E13CCF1-F2EF-479D-95D8-F25D48CDA2A4}" type="pres">
      <dgm:prSet presAssocID="{1C112331-028D-4C93-9B85-8962FA22A7E9}" presName="linNode" presStyleCnt="0"/>
      <dgm:spPr/>
    </dgm:pt>
    <dgm:pt modelId="{2F31A7DD-006D-475B-AA5A-6837E81CE136}" type="pres">
      <dgm:prSet presAssocID="{1C112331-028D-4C93-9B85-8962FA22A7E9}" presName="parentText" presStyleLbl="node1" presStyleIdx="3" presStyleCnt="4" custScaleX="82568" custScaleY="131474" custLinFactNeighborX="-20" custLinFactNeighborY="187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B8569-DB17-46A3-8E7F-80F3D4BA481A}" type="pres">
      <dgm:prSet presAssocID="{1C112331-028D-4C93-9B85-8962FA22A7E9}" presName="descendantText" presStyleLbl="alignAccFollowNode1" presStyleIdx="2" presStyleCnt="3" custScaleX="107331" custScaleY="520125" custLinFactNeighborX="4635" custLinFactNeighborY="-99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FFB20F-31AE-47E4-AACD-85D5E1E10F26}" type="presOf" srcId="{80AC0CD7-B7E5-4AAD-B10D-30FE3DD63D63}" destId="{260B8569-DB17-46A3-8E7F-80F3D4BA481A}" srcOrd="0" destOrd="1" presId="urn:microsoft.com/office/officeart/2005/8/layout/vList5"/>
    <dgm:cxn modelId="{B86B03E6-6B61-4493-AE15-2ECA1CE26BDF}" type="presOf" srcId="{7392EA28-28DA-486C-B569-A13A34913A91}" destId="{377ADBEE-3A03-4E0F-833A-F36DB985F738}" srcOrd="0" destOrd="1" presId="urn:microsoft.com/office/officeart/2005/8/layout/vList5"/>
    <dgm:cxn modelId="{CF86ECF4-6F98-4C1A-BD22-8FAC9A381093}" srcId="{9C910909-D21C-46FB-8C1C-4E0E5887D8B4}" destId="{17DCC8B0-8EE5-439F-9E15-226533CB5A05}" srcOrd="3" destOrd="0" parTransId="{1C1ACDAE-74EF-4D25-8D16-5689F962C1AD}" sibTransId="{F74FF518-A4DF-4B39-B57B-40797509DC3A}"/>
    <dgm:cxn modelId="{EA886847-F03B-4FF3-83F7-9618223EE1DD}" srcId="{2CA0E6D9-CBE4-45D4-991E-AF0A38A7B0C7}" destId="{9C910909-D21C-46FB-8C1C-4E0E5887D8B4}" srcOrd="0" destOrd="0" parTransId="{94499617-E03C-4FA4-9BBC-EC54557159FD}" sibTransId="{6B63214B-B7DA-4D7A-A5B6-5FB04356F9E2}"/>
    <dgm:cxn modelId="{4F4BE56A-CF89-4AB5-AA43-BB699CD590B9}" srcId="{9C910909-D21C-46FB-8C1C-4E0E5887D8B4}" destId="{DEAF6634-A0BE-4D8B-83A0-5C2BF3F24FA3}" srcOrd="4" destOrd="0" parTransId="{91432521-5F87-45BE-8915-8DF16B05CBCC}" sibTransId="{A2BA2976-997E-4DF2-BF89-CFB49FFA1E4A}"/>
    <dgm:cxn modelId="{17579A13-02DD-4293-AAC5-CC42BB6293D4}" type="presOf" srcId="{FFF07B42-7571-4D9E-A744-8E73F92017A2}" destId="{260B8569-DB17-46A3-8E7F-80F3D4BA481A}" srcOrd="0" destOrd="2" presId="urn:microsoft.com/office/officeart/2005/8/layout/vList5"/>
    <dgm:cxn modelId="{322ABBBE-67E8-449B-8BCB-36247C9901C2}" srcId="{1C112331-028D-4C93-9B85-8962FA22A7E9}" destId="{80AC0CD7-B7E5-4AAD-B10D-30FE3DD63D63}" srcOrd="1" destOrd="0" parTransId="{99DA3AA9-6AA5-45D5-8CD1-9F04A47D4523}" sibTransId="{AAD48D06-62DB-45E3-B93A-E56711B04E52}"/>
    <dgm:cxn modelId="{45A8554A-C53E-4E9A-B9F8-5322E7185109}" srcId="{1C112331-028D-4C93-9B85-8962FA22A7E9}" destId="{FFF07B42-7571-4D9E-A744-8E73F92017A2}" srcOrd="2" destOrd="0" parTransId="{B085F582-6F8C-4A27-A818-125A6F2E068E}" sibTransId="{A7A41256-C6FC-4B92-8978-591E44571045}"/>
    <dgm:cxn modelId="{E10160E4-2EB4-491F-B2E3-CC622827815A}" srcId="{1C112331-028D-4C93-9B85-8962FA22A7E9}" destId="{AAD30182-68C5-4D0E-A65E-96720073E578}" srcOrd="0" destOrd="0" parTransId="{EE6DC264-982C-4D40-837B-C0DA9F4151AE}" sibTransId="{6C65B4A7-690A-473C-92B9-69D5C18C4586}"/>
    <dgm:cxn modelId="{28A1417E-157F-4159-8137-64D9B219FFBF}" type="presOf" srcId="{2F6D640F-4CC7-4BD2-9E92-F7AC5046F9DB}" destId="{377ADBEE-3A03-4E0F-833A-F36DB985F738}" srcOrd="0" destOrd="2" presId="urn:microsoft.com/office/officeart/2005/8/layout/vList5"/>
    <dgm:cxn modelId="{6B449E7E-8824-463F-96B0-05DB84EC0A25}" srcId="{2CA0E6D9-CBE4-45D4-991E-AF0A38A7B0C7}" destId="{38043FF7-EFA0-4B36-9806-F8EF6771FB7D}" srcOrd="2" destOrd="0" parTransId="{80596D1D-EAE6-4248-89AF-4561AE47FD70}" sibTransId="{195DA61B-7532-4E8A-9A5E-623903935BD8}"/>
    <dgm:cxn modelId="{D1D79DA4-7DB6-4DE7-B22C-9099018D0353}" type="presOf" srcId="{3BE5B1F2-FD21-4EC2-B009-4823B3F3E8E2}" destId="{377ADBEE-3A03-4E0F-833A-F36DB985F738}" srcOrd="0" destOrd="0" presId="urn:microsoft.com/office/officeart/2005/8/layout/vList5"/>
    <dgm:cxn modelId="{899F8F2F-9077-45DC-B26D-0394D5E7B15B}" srcId="{1C112331-028D-4C93-9B85-8962FA22A7E9}" destId="{5EF18A7A-BDA7-44E2-B56D-11FB0B666C82}" srcOrd="3" destOrd="0" parTransId="{2B02576C-5C9A-44C5-A305-02CBBF4D1A36}" sibTransId="{98D1C9F7-3619-469E-91C1-586EB2DE245C}"/>
    <dgm:cxn modelId="{72F29585-A5B3-40DE-96D7-86FFBD8FD77C}" type="presOf" srcId="{70C28E26-DEA2-44A2-B7EB-C37BF47C013C}" destId="{4CD24CEA-D71E-4322-9D28-7467A35FAC88}" srcOrd="0" destOrd="0" presId="urn:microsoft.com/office/officeart/2005/8/layout/vList5"/>
    <dgm:cxn modelId="{24439D6E-FD1E-4752-B743-0AAEDDC435AA}" type="presOf" srcId="{AAD30182-68C5-4D0E-A65E-96720073E578}" destId="{260B8569-DB17-46A3-8E7F-80F3D4BA481A}" srcOrd="0" destOrd="0" presId="urn:microsoft.com/office/officeart/2005/8/layout/vList5"/>
    <dgm:cxn modelId="{866D730F-33DA-47E1-A9E5-DBF2DCD1CAEA}" srcId="{2CA0E6D9-CBE4-45D4-991E-AF0A38A7B0C7}" destId="{70C28E26-DEA2-44A2-B7EB-C37BF47C013C}" srcOrd="1" destOrd="0" parTransId="{748336E0-51ED-4215-98DB-81FCADE0E777}" sibTransId="{9D53D821-12D4-4FF4-801D-3EDE28CF43DE}"/>
    <dgm:cxn modelId="{C2845279-29CE-4717-A0E9-BBF71446E154}" type="presOf" srcId="{2CA0E6D9-CBE4-45D4-991E-AF0A38A7B0C7}" destId="{43725C51-B970-4DC0-B318-D563B79CEE18}" srcOrd="0" destOrd="0" presId="urn:microsoft.com/office/officeart/2005/8/layout/vList5"/>
    <dgm:cxn modelId="{F58AC41B-A09E-4F14-A651-E26466D55614}" srcId="{9C910909-D21C-46FB-8C1C-4E0E5887D8B4}" destId="{3BE5B1F2-FD21-4EC2-B009-4823B3F3E8E2}" srcOrd="0" destOrd="0" parTransId="{2D084EC0-A133-4CB1-BE10-D0461C33A554}" sibTransId="{7D74882F-9FFC-4E7C-A418-76E758CC3226}"/>
    <dgm:cxn modelId="{D800985F-6B8C-47B5-A57D-2E187C43FCE5}" type="presOf" srcId="{DEAF6634-A0BE-4D8B-83A0-5C2BF3F24FA3}" destId="{377ADBEE-3A03-4E0F-833A-F36DB985F738}" srcOrd="0" destOrd="4" presId="urn:microsoft.com/office/officeart/2005/8/layout/vList5"/>
    <dgm:cxn modelId="{2B79C63E-E6A0-49F8-A5B9-E68A59B4A6A5}" srcId="{9C910909-D21C-46FB-8C1C-4E0E5887D8B4}" destId="{7392EA28-28DA-486C-B569-A13A34913A91}" srcOrd="1" destOrd="0" parTransId="{D46A2D08-2DE3-496C-89CC-4046712AFE97}" sibTransId="{935D92EF-8266-434A-AFA9-A833148425D0}"/>
    <dgm:cxn modelId="{8D34F9D4-6B72-4845-822C-CE396C7A7171}" type="presOf" srcId="{17DCC8B0-8EE5-439F-9E15-226533CB5A05}" destId="{377ADBEE-3A03-4E0F-833A-F36DB985F738}" srcOrd="0" destOrd="3" presId="urn:microsoft.com/office/officeart/2005/8/layout/vList5"/>
    <dgm:cxn modelId="{7415FFA7-DF2F-4D5D-A5C6-38A5C99F721F}" type="presOf" srcId="{38043FF7-EFA0-4B36-9806-F8EF6771FB7D}" destId="{B3001C12-E21F-49B2-BE68-F6E60493BEED}" srcOrd="0" destOrd="0" presId="urn:microsoft.com/office/officeart/2005/8/layout/vList5"/>
    <dgm:cxn modelId="{154286A1-4C37-45EF-96F2-BA93CBAD8FB0}" srcId="{2CA0E6D9-CBE4-45D4-991E-AF0A38A7B0C7}" destId="{1C112331-028D-4C93-9B85-8962FA22A7E9}" srcOrd="3" destOrd="0" parTransId="{B7C813B3-AD12-4F00-B22E-945357ACA9B3}" sibTransId="{0FE68443-A5B4-4F25-9914-EDA537B8D5AE}"/>
    <dgm:cxn modelId="{D56B8EA8-AE87-47B7-9A2E-400527F38CBE}" type="presOf" srcId="{79E5DCE2-DF1B-42DC-8CAD-37372A5EA909}" destId="{EF7A8E55-F637-48C6-A465-76A620347AA7}" srcOrd="0" destOrd="0" presId="urn:microsoft.com/office/officeart/2005/8/layout/vList5"/>
    <dgm:cxn modelId="{9C51B133-52C3-4329-B9F0-68F2D1D14D58}" type="presOf" srcId="{1C112331-028D-4C93-9B85-8962FA22A7E9}" destId="{2F31A7DD-006D-475B-AA5A-6837E81CE136}" srcOrd="0" destOrd="0" presId="urn:microsoft.com/office/officeart/2005/8/layout/vList5"/>
    <dgm:cxn modelId="{228EF166-2C75-4373-B426-76CC21D2DBA9}" type="presOf" srcId="{5EF18A7A-BDA7-44E2-B56D-11FB0B666C82}" destId="{260B8569-DB17-46A3-8E7F-80F3D4BA481A}" srcOrd="0" destOrd="3" presId="urn:microsoft.com/office/officeart/2005/8/layout/vList5"/>
    <dgm:cxn modelId="{0F44F095-8BB0-4223-B04C-13D3B26676BE}" srcId="{70C28E26-DEA2-44A2-B7EB-C37BF47C013C}" destId="{79E5DCE2-DF1B-42DC-8CAD-37372A5EA909}" srcOrd="0" destOrd="0" parTransId="{5AC9F037-1178-447B-BFC7-EA9CDDCFC0BD}" sibTransId="{08211600-DB58-4E52-9D31-24893F66B989}"/>
    <dgm:cxn modelId="{C4506F5B-F286-433C-A1EF-F157C8853F4E}" srcId="{9C910909-D21C-46FB-8C1C-4E0E5887D8B4}" destId="{2F6D640F-4CC7-4BD2-9E92-F7AC5046F9DB}" srcOrd="2" destOrd="0" parTransId="{57EA3643-2177-4AC1-8D7A-C41DD138B365}" sibTransId="{93436FF8-E660-4D34-A82E-AEB31DE62578}"/>
    <dgm:cxn modelId="{8807DC59-DFF3-4984-823C-6F68ED698A18}" type="presOf" srcId="{9C910909-D21C-46FB-8C1C-4E0E5887D8B4}" destId="{29F6B5F5-86B9-43DC-AF61-FC8F5C1BA2F9}" srcOrd="0" destOrd="0" presId="urn:microsoft.com/office/officeart/2005/8/layout/vList5"/>
    <dgm:cxn modelId="{29256939-E6D5-4899-BC7D-C3F5F68C6DA6}" type="presParOf" srcId="{43725C51-B970-4DC0-B318-D563B79CEE18}" destId="{235046C1-1199-4AF8-A39C-CB4E8569FB95}" srcOrd="0" destOrd="0" presId="urn:microsoft.com/office/officeart/2005/8/layout/vList5"/>
    <dgm:cxn modelId="{259F64C8-FC68-42A7-BF37-F89AF44F2447}" type="presParOf" srcId="{235046C1-1199-4AF8-A39C-CB4E8569FB95}" destId="{29F6B5F5-86B9-43DC-AF61-FC8F5C1BA2F9}" srcOrd="0" destOrd="0" presId="urn:microsoft.com/office/officeart/2005/8/layout/vList5"/>
    <dgm:cxn modelId="{8CCC8809-35D0-4167-B552-47A623AA40F4}" type="presParOf" srcId="{235046C1-1199-4AF8-A39C-CB4E8569FB95}" destId="{377ADBEE-3A03-4E0F-833A-F36DB985F738}" srcOrd="1" destOrd="0" presId="urn:microsoft.com/office/officeart/2005/8/layout/vList5"/>
    <dgm:cxn modelId="{71763F64-6193-466B-AFC8-1E74A92C9464}" type="presParOf" srcId="{43725C51-B970-4DC0-B318-D563B79CEE18}" destId="{49D66F96-5F8E-4AA5-AA1E-DD8D1A1CFABA}" srcOrd="1" destOrd="0" presId="urn:microsoft.com/office/officeart/2005/8/layout/vList5"/>
    <dgm:cxn modelId="{39649EA0-1CD9-4841-A74E-7C6E383F76F8}" type="presParOf" srcId="{43725C51-B970-4DC0-B318-D563B79CEE18}" destId="{77CE5515-6CB8-401E-87EE-AB8628F4426A}" srcOrd="2" destOrd="0" presId="urn:microsoft.com/office/officeart/2005/8/layout/vList5"/>
    <dgm:cxn modelId="{18456C51-93A3-4508-9923-A697C5CFA593}" type="presParOf" srcId="{77CE5515-6CB8-401E-87EE-AB8628F4426A}" destId="{4CD24CEA-D71E-4322-9D28-7467A35FAC88}" srcOrd="0" destOrd="0" presId="urn:microsoft.com/office/officeart/2005/8/layout/vList5"/>
    <dgm:cxn modelId="{1836CBBB-37CB-4BF6-B760-C5451269CC70}" type="presParOf" srcId="{77CE5515-6CB8-401E-87EE-AB8628F4426A}" destId="{EF7A8E55-F637-48C6-A465-76A620347AA7}" srcOrd="1" destOrd="0" presId="urn:microsoft.com/office/officeart/2005/8/layout/vList5"/>
    <dgm:cxn modelId="{92D06EFF-2DAE-46AA-9001-203390D1E6AF}" type="presParOf" srcId="{43725C51-B970-4DC0-B318-D563B79CEE18}" destId="{576BBFB4-3059-4A85-B31C-6D50CC5FE3F6}" srcOrd="3" destOrd="0" presId="urn:microsoft.com/office/officeart/2005/8/layout/vList5"/>
    <dgm:cxn modelId="{F15C9663-BB6C-46BD-97C5-28EBAD8064B6}" type="presParOf" srcId="{43725C51-B970-4DC0-B318-D563B79CEE18}" destId="{20B27A9A-CB37-4270-A1DE-52B15378FC4E}" srcOrd="4" destOrd="0" presId="urn:microsoft.com/office/officeart/2005/8/layout/vList5"/>
    <dgm:cxn modelId="{DE0B6B45-FCB1-43F7-8F39-2282C7E38934}" type="presParOf" srcId="{20B27A9A-CB37-4270-A1DE-52B15378FC4E}" destId="{B3001C12-E21F-49B2-BE68-F6E60493BEED}" srcOrd="0" destOrd="0" presId="urn:microsoft.com/office/officeart/2005/8/layout/vList5"/>
    <dgm:cxn modelId="{FE213459-2ADC-4F2D-8EDF-F91A8C8C004A}" type="presParOf" srcId="{43725C51-B970-4DC0-B318-D563B79CEE18}" destId="{62B9F218-5BC8-43CD-9A56-8B1C98EE102D}" srcOrd="5" destOrd="0" presId="urn:microsoft.com/office/officeart/2005/8/layout/vList5"/>
    <dgm:cxn modelId="{D354562D-62D3-445F-AD1D-0EA9702A36A6}" type="presParOf" srcId="{43725C51-B970-4DC0-B318-D563B79CEE18}" destId="{1E13CCF1-F2EF-479D-95D8-F25D48CDA2A4}" srcOrd="6" destOrd="0" presId="urn:microsoft.com/office/officeart/2005/8/layout/vList5"/>
    <dgm:cxn modelId="{5C43F7C1-669B-4323-9317-73A41AC3E400}" type="presParOf" srcId="{1E13CCF1-F2EF-479D-95D8-F25D48CDA2A4}" destId="{2F31A7DD-006D-475B-AA5A-6837E81CE136}" srcOrd="0" destOrd="0" presId="urn:microsoft.com/office/officeart/2005/8/layout/vList5"/>
    <dgm:cxn modelId="{2CF66047-DA5E-4DB4-9973-104100D52D20}" type="presParOf" srcId="{1E13CCF1-F2EF-479D-95D8-F25D48CDA2A4}" destId="{260B8569-DB17-46A3-8E7F-80F3D4BA481A}" srcOrd="1" destOrd="0" presId="urn:microsoft.com/office/officeart/2005/8/layout/vList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A0E6D9-CBE4-45D4-991E-AF0A38A7B0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910909-D21C-46FB-8C1C-4E0E5887D8B4}">
      <dgm:prSet phldrT="[Текст]"/>
      <dgm:spPr/>
      <dgm:t>
        <a:bodyPr/>
        <a:lstStyle/>
        <a:p>
          <a:r>
            <a:rPr lang="ru-RU" b="1" dirty="0" smtClean="0"/>
            <a:t>Внеурочная деятельность, исследовательская деятельность</a:t>
          </a:r>
          <a:endParaRPr lang="ru-RU" b="1" dirty="0"/>
        </a:p>
      </dgm:t>
    </dgm:pt>
    <dgm:pt modelId="{94499617-E03C-4FA4-9BBC-EC54557159FD}" type="parTrans" cxnId="{EA886847-F03B-4FF3-83F7-9618223EE1DD}">
      <dgm:prSet/>
      <dgm:spPr/>
      <dgm:t>
        <a:bodyPr/>
        <a:lstStyle/>
        <a:p>
          <a:endParaRPr lang="ru-RU"/>
        </a:p>
      </dgm:t>
    </dgm:pt>
    <dgm:pt modelId="{6B63214B-B7DA-4D7A-A5B6-5FB04356F9E2}" type="sibTrans" cxnId="{EA886847-F03B-4FF3-83F7-9618223EE1DD}">
      <dgm:prSet/>
      <dgm:spPr/>
      <dgm:t>
        <a:bodyPr/>
        <a:lstStyle/>
        <a:p>
          <a:endParaRPr lang="ru-RU"/>
        </a:p>
      </dgm:t>
    </dgm:pt>
    <dgm:pt modelId="{70C28E26-DEA2-44A2-B7EB-C37BF47C013C}">
      <dgm:prSet phldrT="[Текст]"/>
      <dgm:spPr/>
      <dgm:t>
        <a:bodyPr/>
        <a:lstStyle/>
        <a:p>
          <a:r>
            <a:rPr lang="ru-RU" b="1" dirty="0" smtClean="0"/>
            <a:t>Классные часы, беседы, диспуты, викторины, родительские собрания и т.п.</a:t>
          </a:r>
          <a:endParaRPr lang="ru-RU" dirty="0"/>
        </a:p>
      </dgm:t>
    </dgm:pt>
    <dgm:pt modelId="{748336E0-51ED-4215-98DB-81FCADE0E777}" type="parTrans" cxnId="{866D730F-33DA-47E1-A9E5-DBF2DCD1CAEA}">
      <dgm:prSet/>
      <dgm:spPr/>
      <dgm:t>
        <a:bodyPr/>
        <a:lstStyle/>
        <a:p>
          <a:endParaRPr lang="ru-RU"/>
        </a:p>
      </dgm:t>
    </dgm:pt>
    <dgm:pt modelId="{9D53D821-12D4-4FF4-801D-3EDE28CF43DE}" type="sibTrans" cxnId="{866D730F-33DA-47E1-A9E5-DBF2DCD1CAEA}">
      <dgm:prSet/>
      <dgm:spPr/>
      <dgm:t>
        <a:bodyPr/>
        <a:lstStyle/>
        <a:p>
          <a:endParaRPr lang="ru-RU"/>
        </a:p>
      </dgm:t>
    </dgm:pt>
    <dgm:pt modelId="{79E5DCE2-DF1B-42DC-8CAD-37372A5EA90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«Как распорядиться личными доходами»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AC9F037-1178-447B-BFC7-EA9CDDCFC0BD}" type="parTrans" cxnId="{0F44F095-8BB0-4223-B04C-13D3B26676BE}">
      <dgm:prSet/>
      <dgm:spPr/>
      <dgm:t>
        <a:bodyPr/>
        <a:lstStyle/>
        <a:p>
          <a:endParaRPr lang="ru-RU"/>
        </a:p>
      </dgm:t>
    </dgm:pt>
    <dgm:pt modelId="{08211600-DB58-4E52-9D31-24893F66B989}" type="sibTrans" cxnId="{0F44F095-8BB0-4223-B04C-13D3B26676BE}">
      <dgm:prSet/>
      <dgm:spPr/>
      <dgm:t>
        <a:bodyPr/>
        <a:lstStyle/>
        <a:p>
          <a:endParaRPr lang="ru-RU"/>
        </a:p>
      </dgm:t>
    </dgm:pt>
    <dgm:pt modelId="{17DCC8B0-8EE5-439F-9E15-226533CB5A05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«Финансовая грамотность - залог успеха»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1C1ACDAE-74EF-4D25-8D16-5689F962C1AD}" type="parTrans" cxnId="{CF86ECF4-6F98-4C1A-BD22-8FAC9A381093}">
      <dgm:prSet/>
      <dgm:spPr/>
      <dgm:t>
        <a:bodyPr/>
        <a:lstStyle/>
        <a:p>
          <a:endParaRPr lang="ru-RU"/>
        </a:p>
      </dgm:t>
    </dgm:pt>
    <dgm:pt modelId="{F74FF518-A4DF-4B39-B57B-40797509DC3A}" type="sibTrans" cxnId="{CF86ECF4-6F98-4C1A-BD22-8FAC9A381093}">
      <dgm:prSet/>
      <dgm:spPr/>
      <dgm:t>
        <a:bodyPr/>
        <a:lstStyle/>
        <a:p>
          <a:endParaRPr lang="ru-RU"/>
        </a:p>
      </dgm:t>
    </dgm:pt>
    <dgm:pt modelId="{68437F1A-4DE1-4AAB-A210-4BFAF9CC7AC1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«Основы финансовой грамотности»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A38112F4-ECB9-4FF1-942E-E34DCE09F67D}" type="parTrans" cxnId="{E664B74C-C6CA-4133-97E7-A7EA8C5C20C8}">
      <dgm:prSet/>
      <dgm:spPr/>
      <dgm:t>
        <a:bodyPr/>
        <a:lstStyle/>
        <a:p>
          <a:endParaRPr lang="ru-RU"/>
        </a:p>
      </dgm:t>
    </dgm:pt>
    <dgm:pt modelId="{79ECFE15-1239-4D5C-AA33-9FA139AAD6FA}" type="sibTrans" cxnId="{E664B74C-C6CA-4133-97E7-A7EA8C5C20C8}">
      <dgm:prSet/>
      <dgm:spPr/>
      <dgm:t>
        <a:bodyPr/>
        <a:lstStyle/>
        <a:p>
          <a:endParaRPr lang="ru-RU"/>
        </a:p>
      </dgm:t>
    </dgm:pt>
    <dgm:pt modelId="{0926E9DA-EAC3-4CBE-BA3F-A35A62F97B15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"Финансовая грамотность"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323FC3BC-8A12-4EB2-A306-A55508620E68}" type="parTrans" cxnId="{57D67860-A05A-4526-BE4D-E6C83341361A}">
      <dgm:prSet/>
      <dgm:spPr/>
      <dgm:t>
        <a:bodyPr/>
        <a:lstStyle/>
        <a:p>
          <a:endParaRPr lang="ru-RU"/>
        </a:p>
      </dgm:t>
    </dgm:pt>
    <dgm:pt modelId="{1FC4F278-C35F-46B9-80CF-E4C2793C9A85}" type="sibTrans" cxnId="{57D67860-A05A-4526-BE4D-E6C83341361A}">
      <dgm:prSet/>
      <dgm:spPr/>
      <dgm:t>
        <a:bodyPr/>
        <a:lstStyle/>
        <a:p>
          <a:endParaRPr lang="ru-RU"/>
        </a:p>
      </dgm:t>
    </dgm:pt>
    <dgm:pt modelId="{D72E7141-E641-4397-9604-7771C8CA69AA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«Юный предприниматель»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DCB7B0DB-8797-4948-8948-51499F6D2167}" type="parTrans" cxnId="{F0E4C380-D0E2-4283-9A2F-F7405C18CA7A}">
      <dgm:prSet/>
      <dgm:spPr/>
      <dgm:t>
        <a:bodyPr/>
        <a:lstStyle/>
        <a:p>
          <a:endParaRPr lang="ru-RU"/>
        </a:p>
      </dgm:t>
    </dgm:pt>
    <dgm:pt modelId="{6D775017-C991-48A5-B47E-8257229A2B5D}" type="sibTrans" cxnId="{F0E4C380-D0E2-4283-9A2F-F7405C18CA7A}">
      <dgm:prSet/>
      <dgm:spPr/>
      <dgm:t>
        <a:bodyPr/>
        <a:lstStyle/>
        <a:p>
          <a:endParaRPr lang="ru-RU"/>
        </a:p>
      </dgm:t>
    </dgm:pt>
    <dgm:pt modelId="{49AC992D-0E8C-40D2-B01D-E620110E6A8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«Карманные деньги»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5CCB425-B456-4566-8D69-94D4674DCF27}" type="parTrans" cxnId="{6460DF47-EB71-4131-9530-09212DDECF5F}">
      <dgm:prSet/>
      <dgm:spPr/>
      <dgm:t>
        <a:bodyPr/>
        <a:lstStyle/>
        <a:p>
          <a:endParaRPr lang="ru-RU"/>
        </a:p>
      </dgm:t>
    </dgm:pt>
    <dgm:pt modelId="{B4D0EE46-0715-41F9-9D3C-8B4A61A314A4}" type="sibTrans" cxnId="{6460DF47-EB71-4131-9530-09212DDECF5F}">
      <dgm:prSet/>
      <dgm:spPr/>
      <dgm:t>
        <a:bodyPr/>
        <a:lstStyle/>
        <a:p>
          <a:endParaRPr lang="ru-RU"/>
        </a:p>
      </dgm:t>
    </dgm:pt>
    <dgm:pt modelId="{37C36746-C35A-412B-ACC3-308C1F9D40D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"Дети и деньги"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89D51C6-A8B9-41B6-B9CE-400166C6131A}" type="parTrans" cxnId="{ADE3BD56-5122-41D7-B578-9B19270AFEDD}">
      <dgm:prSet/>
      <dgm:spPr/>
      <dgm:t>
        <a:bodyPr/>
        <a:lstStyle/>
        <a:p>
          <a:endParaRPr lang="ru-RU"/>
        </a:p>
      </dgm:t>
    </dgm:pt>
    <dgm:pt modelId="{422CAAD1-BAA9-4983-9365-734CD13474FB}" type="sibTrans" cxnId="{ADE3BD56-5122-41D7-B578-9B19270AFEDD}">
      <dgm:prSet/>
      <dgm:spPr/>
      <dgm:t>
        <a:bodyPr/>
        <a:lstStyle/>
        <a:p>
          <a:endParaRPr lang="ru-RU"/>
        </a:p>
      </dgm:t>
    </dgm:pt>
    <dgm:pt modelId="{616066C6-F96E-4006-B523-8ABCB3B421D3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«Финансистам - хорошо, пусть меня научат… или Как найти МИЛЛИОН в своем кармане»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FB7A7BC-B743-4A66-B435-094FA6928A70}" type="parTrans" cxnId="{F28D2B30-1ABE-4209-98A6-11F7C80BBD07}">
      <dgm:prSet/>
      <dgm:spPr/>
      <dgm:t>
        <a:bodyPr/>
        <a:lstStyle/>
        <a:p>
          <a:endParaRPr lang="ru-RU"/>
        </a:p>
      </dgm:t>
    </dgm:pt>
    <dgm:pt modelId="{A9DB5494-2C41-470C-8635-FBB8C2E19EC1}" type="sibTrans" cxnId="{F28D2B30-1ABE-4209-98A6-11F7C80BBD07}">
      <dgm:prSet/>
      <dgm:spPr/>
      <dgm:t>
        <a:bodyPr/>
        <a:lstStyle/>
        <a:p>
          <a:endParaRPr lang="ru-RU"/>
        </a:p>
      </dgm:t>
    </dgm:pt>
    <dgm:pt modelId="{5E8216B1-444D-4CFD-B2A8-88452A46F845}">
      <dgm:prSet phldrT="[Текст]"/>
      <dgm:spPr/>
      <dgm:t>
        <a:bodyPr/>
        <a:lstStyle/>
        <a:p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D7663151-C492-4F81-B9E3-7E753BE16CC6}" type="parTrans" cxnId="{A7B35811-50F5-430E-AFB1-A2C26B6424B6}">
      <dgm:prSet/>
      <dgm:spPr/>
      <dgm:t>
        <a:bodyPr/>
        <a:lstStyle/>
        <a:p>
          <a:endParaRPr lang="ru-RU"/>
        </a:p>
      </dgm:t>
    </dgm:pt>
    <dgm:pt modelId="{AF42CEBE-E6B8-4C3A-B676-2817644E8AEE}" type="sibTrans" cxnId="{A7B35811-50F5-430E-AFB1-A2C26B6424B6}">
      <dgm:prSet/>
      <dgm:spPr/>
      <dgm:t>
        <a:bodyPr/>
        <a:lstStyle/>
        <a:p>
          <a:endParaRPr lang="ru-RU"/>
        </a:p>
      </dgm:t>
    </dgm:pt>
    <dgm:pt modelId="{AE4254C0-C72C-4FD1-ABF5-694F16B9DD4E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Джунгарский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хомяк: можно ли заработать на его разведении?»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0C885D7-13B3-4FC9-93C4-1617A37957BA}" type="parTrans" cxnId="{B4DAD226-4518-41CA-9608-3FFCE8B98A5B}">
      <dgm:prSet/>
      <dgm:spPr/>
      <dgm:t>
        <a:bodyPr/>
        <a:lstStyle/>
        <a:p>
          <a:endParaRPr lang="ru-RU"/>
        </a:p>
      </dgm:t>
    </dgm:pt>
    <dgm:pt modelId="{17F6C635-ECB2-453B-9E60-9A566BCF1EB6}" type="sibTrans" cxnId="{B4DAD226-4518-41CA-9608-3FFCE8B98A5B}">
      <dgm:prSet/>
      <dgm:spPr/>
      <dgm:t>
        <a:bodyPr/>
        <a:lstStyle/>
        <a:p>
          <a:endParaRPr lang="ru-RU"/>
        </a:p>
      </dgm:t>
    </dgm:pt>
    <dgm:pt modelId="{CD174191-1258-475D-AA1F-11F6A4311B9E}">
      <dgm:prSet phldrT="[Текст]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Использование  банковских карт подростками как один из факторов повышения финансовой грамотности.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30CB7C9-B721-4344-ADC9-5DC21A08495B}" type="parTrans" cxnId="{7EAD4F89-3349-4322-A8DD-F0D7552276B5}">
      <dgm:prSet/>
      <dgm:spPr/>
    </dgm:pt>
    <dgm:pt modelId="{D0F782DC-9773-4ABE-8009-E6B28E453B9A}" type="sibTrans" cxnId="{7EAD4F89-3349-4322-A8DD-F0D7552276B5}">
      <dgm:prSet/>
      <dgm:spPr/>
    </dgm:pt>
    <dgm:pt modelId="{C90AC577-1249-423C-B90E-A041E2500C59}">
      <dgm:prSet phldrT="[Текст]"/>
      <dgm:spPr/>
      <dgm:t>
        <a:bodyPr/>
        <a:lstStyle/>
        <a:p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17DE77C-F6C2-485C-AD81-4E88C5FABB94}" type="parTrans" cxnId="{4BD942DD-8EE6-4106-AC85-6F185F036EBF}">
      <dgm:prSet/>
      <dgm:spPr/>
    </dgm:pt>
    <dgm:pt modelId="{9A9750E7-47F1-4B67-8734-C4E5EAC57C4E}" type="sibTrans" cxnId="{4BD942DD-8EE6-4106-AC85-6F185F036EBF}">
      <dgm:prSet/>
      <dgm:spPr/>
    </dgm:pt>
    <dgm:pt modelId="{43725C51-B970-4DC0-B318-D563B79CEE18}" type="pres">
      <dgm:prSet presAssocID="{2CA0E6D9-CBE4-45D4-991E-AF0A38A7B0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5046C1-1199-4AF8-A39C-CB4E8569FB95}" type="pres">
      <dgm:prSet presAssocID="{9C910909-D21C-46FB-8C1C-4E0E5887D8B4}" presName="linNode" presStyleCnt="0"/>
      <dgm:spPr/>
    </dgm:pt>
    <dgm:pt modelId="{29F6B5F5-86B9-43DC-AF61-FC8F5C1BA2F9}" type="pres">
      <dgm:prSet presAssocID="{9C910909-D21C-46FB-8C1C-4E0E5887D8B4}" presName="parentText" presStyleLbl="node1" presStyleIdx="0" presStyleCnt="2" custScaleX="82591" custScaleY="1027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ADBEE-3A03-4E0F-833A-F36DB985F738}" type="pres">
      <dgm:prSet presAssocID="{9C910909-D21C-46FB-8C1C-4E0E5887D8B4}" presName="descendantText" presStyleLbl="alignAccFollowNode1" presStyleIdx="0" presStyleCnt="2" custScaleX="111218" custScaleY="120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66F96-5F8E-4AA5-AA1E-DD8D1A1CFABA}" type="pres">
      <dgm:prSet presAssocID="{6B63214B-B7DA-4D7A-A5B6-5FB04356F9E2}" presName="sp" presStyleCnt="0"/>
      <dgm:spPr/>
    </dgm:pt>
    <dgm:pt modelId="{77CE5515-6CB8-401E-87EE-AB8628F4426A}" type="pres">
      <dgm:prSet presAssocID="{70C28E26-DEA2-44A2-B7EB-C37BF47C013C}" presName="linNode" presStyleCnt="0"/>
      <dgm:spPr/>
    </dgm:pt>
    <dgm:pt modelId="{4CD24CEA-D71E-4322-9D28-7467A35FAC88}" type="pres">
      <dgm:prSet presAssocID="{70C28E26-DEA2-44A2-B7EB-C37BF47C013C}" presName="parentText" presStyleLbl="node1" presStyleIdx="1" presStyleCnt="2" custScaleX="90971" custScaleY="668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8E55-F637-48C6-A465-76A620347AA7}" type="pres">
      <dgm:prSet presAssocID="{70C28E26-DEA2-44A2-B7EB-C37BF47C013C}" presName="descendantText" presStyleLbl="alignAccFollowNode1" presStyleIdx="1" presStyleCnt="2" custScaleX="121571" custScaleY="69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8D2B30-1ABE-4209-98A6-11F7C80BBD07}" srcId="{70C28E26-DEA2-44A2-B7EB-C37BF47C013C}" destId="{616066C6-F96E-4006-B523-8ABCB3B421D3}" srcOrd="3" destOrd="0" parTransId="{1FB7A7BC-B743-4A66-B435-094FA6928A70}" sibTransId="{A9DB5494-2C41-470C-8635-FBB8C2E19EC1}"/>
    <dgm:cxn modelId="{4BD942DD-8EE6-4106-AC85-6F185F036EBF}" srcId="{9C910909-D21C-46FB-8C1C-4E0E5887D8B4}" destId="{C90AC577-1249-423C-B90E-A041E2500C59}" srcOrd="4" destOrd="0" parTransId="{917DE77C-F6C2-485C-AD81-4E88C5FABB94}" sibTransId="{9A9750E7-47F1-4B67-8734-C4E5EAC57C4E}"/>
    <dgm:cxn modelId="{DF03DA90-90E6-43C5-B289-4EBDF1D8DC07}" type="presOf" srcId="{AE4254C0-C72C-4FD1-ABF5-694F16B9DD4E}" destId="{377ADBEE-3A03-4E0F-833A-F36DB985F738}" srcOrd="0" destOrd="6" presId="urn:microsoft.com/office/officeart/2005/8/layout/vList5"/>
    <dgm:cxn modelId="{5D20120D-182D-471D-80D7-429828A16E14}" type="presOf" srcId="{37C36746-C35A-412B-ACC3-308C1F9D40DC}" destId="{EF7A8E55-F637-48C6-A465-76A620347AA7}" srcOrd="0" destOrd="2" presId="urn:microsoft.com/office/officeart/2005/8/layout/vList5"/>
    <dgm:cxn modelId="{B4DAD226-4518-41CA-9608-3FFCE8B98A5B}" srcId="{9C910909-D21C-46FB-8C1C-4E0E5887D8B4}" destId="{AE4254C0-C72C-4FD1-ABF5-694F16B9DD4E}" srcOrd="6" destOrd="0" parTransId="{F0C885D7-13B3-4FC9-93C4-1617A37957BA}" sibTransId="{17F6C635-ECB2-453B-9E60-9A566BCF1EB6}"/>
    <dgm:cxn modelId="{EA886847-F03B-4FF3-83F7-9618223EE1DD}" srcId="{2CA0E6D9-CBE4-45D4-991E-AF0A38A7B0C7}" destId="{9C910909-D21C-46FB-8C1C-4E0E5887D8B4}" srcOrd="0" destOrd="0" parTransId="{94499617-E03C-4FA4-9BBC-EC54557159FD}" sibTransId="{6B63214B-B7DA-4D7A-A5B6-5FB04356F9E2}"/>
    <dgm:cxn modelId="{CF86ECF4-6F98-4C1A-BD22-8FAC9A381093}" srcId="{9C910909-D21C-46FB-8C1C-4E0E5887D8B4}" destId="{17DCC8B0-8EE5-439F-9E15-226533CB5A05}" srcOrd="0" destOrd="0" parTransId="{1C1ACDAE-74EF-4D25-8D16-5689F962C1AD}" sibTransId="{F74FF518-A4DF-4B39-B57B-40797509DC3A}"/>
    <dgm:cxn modelId="{E664B74C-C6CA-4133-97E7-A7EA8C5C20C8}" srcId="{9C910909-D21C-46FB-8C1C-4E0E5887D8B4}" destId="{68437F1A-4DE1-4AAB-A210-4BFAF9CC7AC1}" srcOrd="1" destOrd="0" parTransId="{A38112F4-ECB9-4FF1-942E-E34DCE09F67D}" sibTransId="{79ECFE15-1239-4D5C-AA33-9FA139AAD6FA}"/>
    <dgm:cxn modelId="{BF997C34-775C-4579-9705-5A8FBA96651D}" type="presOf" srcId="{0926E9DA-EAC3-4CBE-BA3F-A35A62F97B15}" destId="{377ADBEE-3A03-4E0F-833A-F36DB985F738}" srcOrd="0" destOrd="2" presId="urn:microsoft.com/office/officeart/2005/8/layout/vList5"/>
    <dgm:cxn modelId="{6460DF47-EB71-4131-9530-09212DDECF5F}" srcId="{70C28E26-DEA2-44A2-B7EB-C37BF47C013C}" destId="{49AC992D-0E8C-40D2-B01D-E620110E6A8F}" srcOrd="1" destOrd="0" parTransId="{25CCB425-B456-4566-8D69-94D4674DCF27}" sibTransId="{B4D0EE46-0715-41F9-9D3C-8B4A61A314A4}"/>
    <dgm:cxn modelId="{ADE3BD56-5122-41D7-B578-9B19270AFEDD}" srcId="{70C28E26-DEA2-44A2-B7EB-C37BF47C013C}" destId="{37C36746-C35A-412B-ACC3-308C1F9D40DC}" srcOrd="2" destOrd="0" parTransId="{D89D51C6-A8B9-41B6-B9CE-400166C6131A}" sibTransId="{422CAAD1-BAA9-4983-9365-734CD13474FB}"/>
    <dgm:cxn modelId="{F0E4C380-D0E2-4283-9A2F-F7405C18CA7A}" srcId="{9C910909-D21C-46FB-8C1C-4E0E5887D8B4}" destId="{D72E7141-E641-4397-9604-7771C8CA69AA}" srcOrd="3" destOrd="0" parTransId="{DCB7B0DB-8797-4948-8948-51499F6D2167}" sibTransId="{6D775017-C991-48A5-B47E-8257229A2B5D}"/>
    <dgm:cxn modelId="{1C302BF5-62C1-441F-B09F-F4D9FF403A1D}" type="presOf" srcId="{70C28E26-DEA2-44A2-B7EB-C37BF47C013C}" destId="{4CD24CEA-D71E-4322-9D28-7467A35FAC88}" srcOrd="0" destOrd="0" presId="urn:microsoft.com/office/officeart/2005/8/layout/vList5"/>
    <dgm:cxn modelId="{57D67860-A05A-4526-BE4D-E6C83341361A}" srcId="{9C910909-D21C-46FB-8C1C-4E0E5887D8B4}" destId="{0926E9DA-EAC3-4CBE-BA3F-A35A62F97B15}" srcOrd="2" destOrd="0" parTransId="{323FC3BC-8A12-4EB2-A306-A55508620E68}" sibTransId="{1FC4F278-C35F-46B9-80CF-E4C2793C9A85}"/>
    <dgm:cxn modelId="{4FF7D0E3-1B34-4644-B0AD-F9A58B49934E}" type="presOf" srcId="{68437F1A-4DE1-4AAB-A210-4BFAF9CC7AC1}" destId="{377ADBEE-3A03-4E0F-833A-F36DB985F738}" srcOrd="0" destOrd="1" presId="urn:microsoft.com/office/officeart/2005/8/layout/vList5"/>
    <dgm:cxn modelId="{EC57D03E-084C-4E59-8A2D-9BDE2AE9E374}" type="presOf" srcId="{2CA0E6D9-CBE4-45D4-991E-AF0A38A7B0C7}" destId="{43725C51-B970-4DC0-B318-D563B79CEE18}" srcOrd="0" destOrd="0" presId="urn:microsoft.com/office/officeart/2005/8/layout/vList5"/>
    <dgm:cxn modelId="{866D730F-33DA-47E1-A9E5-DBF2DCD1CAEA}" srcId="{2CA0E6D9-CBE4-45D4-991E-AF0A38A7B0C7}" destId="{70C28E26-DEA2-44A2-B7EB-C37BF47C013C}" srcOrd="1" destOrd="0" parTransId="{748336E0-51ED-4215-98DB-81FCADE0E777}" sibTransId="{9D53D821-12D4-4FF4-801D-3EDE28CF43DE}"/>
    <dgm:cxn modelId="{A7B35811-50F5-430E-AFB1-A2C26B6424B6}" srcId="{9C910909-D21C-46FB-8C1C-4E0E5887D8B4}" destId="{5E8216B1-444D-4CFD-B2A8-88452A46F845}" srcOrd="7" destOrd="0" parTransId="{D7663151-C492-4F81-B9E3-7E753BE16CC6}" sibTransId="{AF42CEBE-E6B8-4C3A-B676-2817644E8AEE}"/>
    <dgm:cxn modelId="{29152630-180F-408B-AA7E-F377DC99D3B9}" type="presOf" srcId="{17DCC8B0-8EE5-439F-9E15-226533CB5A05}" destId="{377ADBEE-3A03-4E0F-833A-F36DB985F738}" srcOrd="0" destOrd="0" presId="urn:microsoft.com/office/officeart/2005/8/layout/vList5"/>
    <dgm:cxn modelId="{24F290AF-E6AD-4E9F-8DA9-88E4C0A3056B}" type="presOf" srcId="{9C910909-D21C-46FB-8C1C-4E0E5887D8B4}" destId="{29F6B5F5-86B9-43DC-AF61-FC8F5C1BA2F9}" srcOrd="0" destOrd="0" presId="urn:microsoft.com/office/officeart/2005/8/layout/vList5"/>
    <dgm:cxn modelId="{95D6C77F-0699-4085-BA31-C2B63304EE14}" type="presOf" srcId="{616066C6-F96E-4006-B523-8ABCB3B421D3}" destId="{EF7A8E55-F637-48C6-A465-76A620347AA7}" srcOrd="0" destOrd="3" presId="urn:microsoft.com/office/officeart/2005/8/layout/vList5"/>
    <dgm:cxn modelId="{7EAD4F89-3349-4322-A8DD-F0D7552276B5}" srcId="{9C910909-D21C-46FB-8C1C-4E0E5887D8B4}" destId="{CD174191-1258-475D-AA1F-11F6A4311B9E}" srcOrd="5" destOrd="0" parTransId="{030CB7C9-B721-4344-ADC9-5DC21A08495B}" sibTransId="{D0F782DC-9773-4ABE-8009-E6B28E453B9A}"/>
    <dgm:cxn modelId="{25A3ADE3-A2AC-43A3-B76D-BB73F4AD2B09}" type="presOf" srcId="{CD174191-1258-475D-AA1F-11F6A4311B9E}" destId="{377ADBEE-3A03-4E0F-833A-F36DB985F738}" srcOrd="0" destOrd="5" presId="urn:microsoft.com/office/officeart/2005/8/layout/vList5"/>
    <dgm:cxn modelId="{CB41CC5E-F7E8-4C5E-8E97-3DC7EAF754F5}" type="presOf" srcId="{49AC992D-0E8C-40D2-B01D-E620110E6A8F}" destId="{EF7A8E55-F637-48C6-A465-76A620347AA7}" srcOrd="0" destOrd="1" presId="urn:microsoft.com/office/officeart/2005/8/layout/vList5"/>
    <dgm:cxn modelId="{86FFC53F-AAC7-4780-A8DC-A4095727F0AA}" type="presOf" srcId="{D72E7141-E641-4397-9604-7771C8CA69AA}" destId="{377ADBEE-3A03-4E0F-833A-F36DB985F738}" srcOrd="0" destOrd="3" presId="urn:microsoft.com/office/officeart/2005/8/layout/vList5"/>
    <dgm:cxn modelId="{DF132E0B-6633-4CC1-9E4E-173B26FEE54F}" type="presOf" srcId="{5E8216B1-444D-4CFD-B2A8-88452A46F845}" destId="{377ADBEE-3A03-4E0F-833A-F36DB985F738}" srcOrd="0" destOrd="7" presId="urn:microsoft.com/office/officeart/2005/8/layout/vList5"/>
    <dgm:cxn modelId="{0F44F095-8BB0-4223-B04C-13D3B26676BE}" srcId="{70C28E26-DEA2-44A2-B7EB-C37BF47C013C}" destId="{79E5DCE2-DF1B-42DC-8CAD-37372A5EA909}" srcOrd="0" destOrd="0" parTransId="{5AC9F037-1178-447B-BFC7-EA9CDDCFC0BD}" sibTransId="{08211600-DB58-4E52-9D31-24893F66B989}"/>
    <dgm:cxn modelId="{C85C3DE5-BF47-486E-B520-EE2DE33824F9}" type="presOf" srcId="{79E5DCE2-DF1B-42DC-8CAD-37372A5EA909}" destId="{EF7A8E55-F637-48C6-A465-76A620347AA7}" srcOrd="0" destOrd="0" presId="urn:microsoft.com/office/officeart/2005/8/layout/vList5"/>
    <dgm:cxn modelId="{D89B4692-65E3-4018-ACED-41D1072EB2BF}" type="presOf" srcId="{C90AC577-1249-423C-B90E-A041E2500C59}" destId="{377ADBEE-3A03-4E0F-833A-F36DB985F738}" srcOrd="0" destOrd="4" presId="urn:microsoft.com/office/officeart/2005/8/layout/vList5"/>
    <dgm:cxn modelId="{FA7A787E-C244-4AA8-AD2C-1075CDEB5C6C}" type="presParOf" srcId="{43725C51-B970-4DC0-B318-D563B79CEE18}" destId="{235046C1-1199-4AF8-A39C-CB4E8569FB95}" srcOrd="0" destOrd="0" presId="urn:microsoft.com/office/officeart/2005/8/layout/vList5"/>
    <dgm:cxn modelId="{2A52034A-9AF3-4B53-ADC0-EF904FBB4655}" type="presParOf" srcId="{235046C1-1199-4AF8-A39C-CB4E8569FB95}" destId="{29F6B5F5-86B9-43DC-AF61-FC8F5C1BA2F9}" srcOrd="0" destOrd="0" presId="urn:microsoft.com/office/officeart/2005/8/layout/vList5"/>
    <dgm:cxn modelId="{38CB9992-28E0-4B55-BBE1-897B1C36C108}" type="presParOf" srcId="{235046C1-1199-4AF8-A39C-CB4E8569FB95}" destId="{377ADBEE-3A03-4E0F-833A-F36DB985F738}" srcOrd="1" destOrd="0" presId="urn:microsoft.com/office/officeart/2005/8/layout/vList5"/>
    <dgm:cxn modelId="{50705EAC-FC54-42F0-A454-62BF494EB8A0}" type="presParOf" srcId="{43725C51-B970-4DC0-B318-D563B79CEE18}" destId="{49D66F96-5F8E-4AA5-AA1E-DD8D1A1CFABA}" srcOrd="1" destOrd="0" presId="urn:microsoft.com/office/officeart/2005/8/layout/vList5"/>
    <dgm:cxn modelId="{6376B654-9D9D-4515-8712-C109526F4FFD}" type="presParOf" srcId="{43725C51-B970-4DC0-B318-D563B79CEE18}" destId="{77CE5515-6CB8-401E-87EE-AB8628F4426A}" srcOrd="2" destOrd="0" presId="urn:microsoft.com/office/officeart/2005/8/layout/vList5"/>
    <dgm:cxn modelId="{AFE644AE-8A61-4CA5-9DDE-1FF323578B19}" type="presParOf" srcId="{77CE5515-6CB8-401E-87EE-AB8628F4426A}" destId="{4CD24CEA-D71E-4322-9D28-7467A35FAC88}" srcOrd="0" destOrd="0" presId="urn:microsoft.com/office/officeart/2005/8/layout/vList5"/>
    <dgm:cxn modelId="{821323AE-FEFC-49DB-95AB-BEFE9E89BF45}" type="presParOf" srcId="{77CE5515-6CB8-401E-87EE-AB8628F4426A}" destId="{EF7A8E55-F637-48C6-A465-76A620347AA7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49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Внедрение финансовой грамотности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образовательных организациях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МО «Ленский район»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57813" t="27083" r="15234" b="29861"/>
          <a:stretch>
            <a:fillRect/>
          </a:stretch>
        </p:blipFill>
        <p:spPr bwMode="auto">
          <a:xfrm>
            <a:off x="7520514" y="0"/>
            <a:ext cx="1623486" cy="145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4857760"/>
            <a:ext cx="58658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Бурлакова</a:t>
            </a:r>
            <a:r>
              <a:rPr lang="ru-RU" dirty="0" smtClean="0"/>
              <a:t> Ольга Геннадьевна</a:t>
            </a:r>
          </a:p>
          <a:p>
            <a:r>
              <a:rPr lang="ru-RU" dirty="0" smtClean="0"/>
              <a:t>Руководитель районного методического </a:t>
            </a:r>
          </a:p>
          <a:p>
            <a:r>
              <a:rPr lang="ru-RU" dirty="0" smtClean="0"/>
              <a:t>объединения учителей математики МО «Ленский район» </a:t>
            </a:r>
          </a:p>
          <a:p>
            <a:r>
              <a:rPr lang="ru-RU" dirty="0" smtClean="0"/>
              <a:t>Республики Саха (Якутия)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6286520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Ленск, 2022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работы </a:t>
            </a:r>
            <a:br>
              <a:rPr lang="ru-RU" b="1" dirty="0" smtClean="0"/>
            </a:br>
            <a:r>
              <a:rPr lang="ru-RU" b="1" dirty="0" smtClean="0"/>
              <a:t>2020 - 2021 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7813" t="27083" r="15234" b="29861"/>
          <a:stretch>
            <a:fillRect/>
          </a:stretch>
        </p:blipFill>
        <p:spPr bwMode="auto">
          <a:xfrm>
            <a:off x="7786710" y="1"/>
            <a:ext cx="1357290" cy="12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Содержимое 7"/>
          <p:cNvGraphicFramePr>
            <a:graphicFrameLocks/>
          </p:cNvGraphicFramePr>
          <p:nvPr/>
        </p:nvGraphicFramePr>
        <p:xfrm>
          <a:off x="0" y="1500175"/>
          <a:ext cx="9144000" cy="482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42844" y="42860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 работы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2021 - 2022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Содержимое 7"/>
          <p:cNvGraphicFramePr>
            <a:graphicFrameLocks/>
          </p:cNvGraphicFramePr>
          <p:nvPr/>
        </p:nvGraphicFramePr>
        <p:xfrm>
          <a:off x="0" y="1714489"/>
          <a:ext cx="9144000" cy="461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 l="57813" t="27083" r="15234" b="29861"/>
          <a:stretch>
            <a:fillRect/>
          </a:stretch>
        </p:blipFill>
        <p:spPr bwMode="auto">
          <a:xfrm>
            <a:off x="7786710" y="1"/>
            <a:ext cx="1357290" cy="12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28572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 работы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2021 - 2022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Содержимое 7"/>
          <p:cNvGraphicFramePr>
            <a:graphicFrameLocks/>
          </p:cNvGraphicFramePr>
          <p:nvPr/>
        </p:nvGraphicFramePr>
        <p:xfrm>
          <a:off x="0" y="1500175"/>
          <a:ext cx="9144000" cy="482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 l="57813" t="27083" r="15234" b="29861"/>
          <a:stretch>
            <a:fillRect/>
          </a:stretch>
        </p:blipFill>
        <p:spPr bwMode="auto">
          <a:xfrm>
            <a:off x="7786710" y="1"/>
            <a:ext cx="1357290" cy="12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14480" y="2357430"/>
            <a:ext cx="57406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501122" cy="5143536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Распоряжением Правительства РФ от 25.09.2017 № 2039-р утверждена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Стратегия повышения финансовой грамотности в Российской Федерации на 2017- 2023 годы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(далее – Стратегия), в которой отмечено, что уровень финансовой грамотности в Российской Федерации остается пока еще достаточно низким и требует долговременной систематической и скоординированной работы всех заинтересованных сторон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Распоряжение Правительства Республики Саха (Якутия) от 2 июля 2021 г. N 615-р Об утверждении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региональной программы «Повышение уровня финансовой грамотности населения Республики Саха (Якутия) на 2021 - 2023 годы"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7813" t="27083" r="15234" b="29861"/>
          <a:stretch>
            <a:fillRect/>
          </a:stretch>
        </p:blipFill>
        <p:spPr bwMode="auto">
          <a:xfrm>
            <a:off x="7520514" y="0"/>
            <a:ext cx="1623486" cy="145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Реализуемые направления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52149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1.1.	Внедрение	и	реализация	образовательных программ по финансовой грамотности в образовательный процесс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1.2.	Развитие	кадрового	потенциала	в области повышения	финансовой грамотности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2.2. Участие во всероссийских проектах и программах по финансовой грамотности и применение лучших практик по финансовой грамотности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3.1.	Реализация	программ	и	проведение	 мероприятий	по	повышению финансовой грамотности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6406" t="47222" r="41406" b="6250"/>
          <a:stretch>
            <a:fillRect/>
          </a:stretch>
        </p:blipFill>
        <p:spPr bwMode="auto">
          <a:xfrm>
            <a:off x="0" y="571480"/>
            <a:ext cx="702438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решение 4"/>
          <p:cNvSpPr/>
          <p:nvPr/>
        </p:nvSpPr>
        <p:spPr>
          <a:xfrm rot="16200000">
            <a:off x="1714480" y="3643314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 rot="16200000">
            <a:off x="4357686" y="2143116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 rot="16200000">
            <a:off x="4714876" y="2143116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 rot="16200000">
            <a:off x="4857752" y="2071678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ешение 8"/>
          <p:cNvSpPr/>
          <p:nvPr/>
        </p:nvSpPr>
        <p:spPr>
          <a:xfrm rot="16200000">
            <a:off x="5072066" y="2428868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решение 9"/>
          <p:cNvSpPr/>
          <p:nvPr/>
        </p:nvSpPr>
        <p:spPr>
          <a:xfrm rot="16200000">
            <a:off x="5357818" y="2143116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 rot="16200000">
            <a:off x="5357818" y="2428868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ешение 11"/>
          <p:cNvSpPr/>
          <p:nvPr/>
        </p:nvSpPr>
        <p:spPr>
          <a:xfrm rot="16200000">
            <a:off x="5715008" y="2857496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ешение 12"/>
          <p:cNvSpPr/>
          <p:nvPr/>
        </p:nvSpPr>
        <p:spPr>
          <a:xfrm rot="16200000">
            <a:off x="5929322" y="3000372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 rot="16200000">
            <a:off x="4714876" y="1142984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решение 14"/>
          <p:cNvSpPr/>
          <p:nvPr/>
        </p:nvSpPr>
        <p:spPr>
          <a:xfrm rot="16200000">
            <a:off x="2714612" y="3643314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решение 15"/>
          <p:cNvSpPr/>
          <p:nvPr/>
        </p:nvSpPr>
        <p:spPr>
          <a:xfrm rot="16200000">
            <a:off x="2500298" y="3857628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решение 16"/>
          <p:cNvSpPr/>
          <p:nvPr/>
        </p:nvSpPr>
        <p:spPr>
          <a:xfrm rot="16200000">
            <a:off x="1500166" y="3429000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решение 17"/>
          <p:cNvSpPr/>
          <p:nvPr/>
        </p:nvSpPr>
        <p:spPr>
          <a:xfrm rot="16200000">
            <a:off x="4857752" y="2428868"/>
            <a:ext cx="263458" cy="120582"/>
          </a:xfrm>
          <a:prstGeom prst="flowChartDecision">
            <a:avLst/>
          </a:prstGeom>
          <a:solidFill>
            <a:srgbClr val="C00000">
              <a:alpha val="47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072198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object 3"/>
          <p:cNvSpPr txBox="1"/>
          <p:nvPr/>
        </p:nvSpPr>
        <p:spPr>
          <a:xfrm>
            <a:off x="1" y="0"/>
            <a:ext cx="900115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6773" marR="0" algn="ctr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spc="-12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Территориальный</a:t>
            </a:r>
            <a:r>
              <a:rPr sz="2400" b="1" spc="74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23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охват</a:t>
            </a:r>
            <a:r>
              <a:rPr sz="2400" b="1" spc="86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образовательными</a:t>
            </a:r>
          </a:p>
          <a:p>
            <a:pPr marL="0" marR="0" algn="ctr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ероприятиями</a:t>
            </a:r>
            <a:r>
              <a:rPr lang="ru-RU" sz="2400" b="1" spc="64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Ленском районе</a:t>
            </a:r>
            <a:endParaRPr sz="2400" b="1" spc="-13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00562" y="3714752"/>
            <a:ext cx="4500594" cy="2428892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общеобразовательных учреждений;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11 дошкольных образовательных организаций;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 учреждение дополнительного образования.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7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дошкольных групп на базе общеобразовательных школ,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работающих  по образовательной программе дошкольного образования.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2844" y="5072074"/>
            <a:ext cx="4286248" cy="1643074"/>
          </a:xfrm>
          <a:prstGeom prst="round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Количество обучающихся в муниципальных общеобразовательных учреждениях – 4736</a:t>
            </a:r>
          </a:p>
          <a:p>
            <a:pPr>
              <a:defRPr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Количество детей в дошкольных учреждениях - 1959 </a:t>
            </a:r>
          </a:p>
          <a:p>
            <a:pPr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57813" t="27083" r="15234" b="29861"/>
          <a:stretch>
            <a:fillRect/>
          </a:stretch>
        </p:blipFill>
        <p:spPr bwMode="auto">
          <a:xfrm>
            <a:off x="7715272" y="0"/>
            <a:ext cx="1428728" cy="128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Схема 12"/>
          <p:cNvGraphicFramePr/>
          <p:nvPr/>
        </p:nvGraphicFramePr>
        <p:xfrm>
          <a:off x="0" y="1071546"/>
          <a:ext cx="9144000" cy="477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Мероприятия для детей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 l="57813" t="27083" r="15234" b="29861"/>
          <a:stretch>
            <a:fillRect/>
          </a:stretch>
        </p:blipFill>
        <p:spPr bwMode="auto">
          <a:xfrm>
            <a:off x="7715272" y="0"/>
            <a:ext cx="1428728" cy="128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Мероприятия для педагогов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 l="57813" t="27083" r="15234" b="29861"/>
          <a:stretch>
            <a:fillRect/>
          </a:stretch>
        </p:blipFill>
        <p:spPr bwMode="auto">
          <a:xfrm>
            <a:off x="7715272" y="0"/>
            <a:ext cx="1428728" cy="128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воспитанников Ленского района, принявших участие в мероприятиях, направленных на повышение финансовой грамотности, по образовательным  программам ДОУ – 45%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обучающихся в общеобразовательных организациях Ленского района, принявших участие в мероприятиях, направленных на повышение финансовой грамотности, по образовательным  программам НОО, ООО, СОО – 3692 человека – 75%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35716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 работы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2020 - 2021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7813" t="27083" r="15234" b="29861"/>
          <a:stretch>
            <a:fillRect/>
          </a:stretch>
        </p:blipFill>
        <p:spPr bwMode="auto">
          <a:xfrm>
            <a:off x="7786710" y="1"/>
            <a:ext cx="1357290" cy="12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работы </a:t>
            </a:r>
            <a:br>
              <a:rPr lang="ru-RU" b="1" dirty="0" smtClean="0"/>
            </a:br>
            <a:r>
              <a:rPr lang="ru-RU" b="1" dirty="0" smtClean="0"/>
              <a:t>2020 - 2021 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7813" t="27083" r="15234" b="29861"/>
          <a:stretch>
            <a:fillRect/>
          </a:stretch>
        </p:blipFill>
        <p:spPr bwMode="auto">
          <a:xfrm>
            <a:off x="7786710" y="1"/>
            <a:ext cx="1357290" cy="12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1500175"/>
          <a:ext cx="91440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1366</TotalTime>
  <Words>864</Words>
  <PresentationFormat>Экран (4:3)</PresentationFormat>
  <Paragraphs>114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Внедрение финансовой грамотности  в образовательных организациях  МО «Ленский район»</vt:lpstr>
      <vt:lpstr>Слайд 2</vt:lpstr>
      <vt:lpstr>Реализуемые направления</vt:lpstr>
      <vt:lpstr>Слайд 4</vt:lpstr>
      <vt:lpstr>Слайд 5</vt:lpstr>
      <vt:lpstr>Мероприятия для детей</vt:lpstr>
      <vt:lpstr>Мероприятия для педагогов</vt:lpstr>
      <vt:lpstr>Слайд 8</vt:lpstr>
      <vt:lpstr>Результаты работы  2020 - 2021 </vt:lpstr>
      <vt:lpstr>Результаты работы  2020 - 2021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Бурлакова</dc:creator>
  <cp:lastModifiedBy>Bogomolova_T</cp:lastModifiedBy>
  <cp:revision>118</cp:revision>
  <dcterms:created xsi:type="dcterms:W3CDTF">2022-04-06T07:39:28Z</dcterms:created>
  <dcterms:modified xsi:type="dcterms:W3CDTF">2023-11-13T08:46:31Z</dcterms:modified>
</cp:coreProperties>
</file>