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336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Calibri"/>
              </a:rPr>
              <a:t>Восстановление старого деревянного медведя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1" y="1628800"/>
            <a:ext cx="5988215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600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</a:rPr>
              <a:t>Осмотреть,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</a:rPr>
              <a:t>подчистить потёки</a:t>
            </a:r>
            <a:r>
              <a:rPr lang="ru-RU" dirty="0">
                <a:latin typeface="Times New Roman"/>
                <a:ea typeface="Calibri"/>
              </a:rPr>
              <a:t>. </a:t>
            </a:r>
            <a:endParaRPr lang="ru-RU" dirty="0"/>
          </a:p>
        </p:txBody>
      </p:sp>
      <p:pic>
        <p:nvPicPr>
          <p:cNvPr id="4" name="Объект 3" descr="C:\Users\Ирик\Desktop\SAVE_20211110_18050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12776"/>
            <a:ext cx="3960440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712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</a:rPr>
              <a:t>Смазать форму техническим вазелином.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268" y="1607008"/>
            <a:ext cx="6014060" cy="4774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316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</a:rPr>
              <a:t>Во второй гипсовой форме просверлить отверстие для заливки и собрать гипсовую форму.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6569959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611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</a:rPr>
              <a:t>Залить вторую половину формы через боковое отверстие.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2" y="1772817"/>
            <a:ext cx="5635583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306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</a:rPr>
              <a:t>Готовим гипсовый раствор.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484784"/>
            <a:ext cx="4111802" cy="4904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566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</a:rPr>
              <a:t>В собранную форму заливаем гипсовый раствор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547230"/>
            <a:ext cx="3672408" cy="4913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601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</a:rPr>
              <a:t>Через 1 час  форму можно разобрать и достать гипсового медведя.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572692"/>
            <a:ext cx="3600400" cy="4813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105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</a:rPr>
              <a:t>Медведя почистить от лишних кусочков, зашпаклевать дырочки, зашкурить наждачной бумагой</a:t>
            </a:r>
            <a:r>
              <a:rPr lang="ru-RU" sz="4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</a:rPr>
              <a:t>. </a:t>
            </a:r>
            <a:endParaRPr lang="ru-RU" sz="4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47004"/>
            <a:ext cx="3456384" cy="4617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387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/>
                <a:ea typeface="Calibri"/>
              </a:rPr>
              <a:t>Раскрасить медведя гуашью.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247335"/>
            <a:ext cx="6192687" cy="462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509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/>
                <a:ea typeface="Calibri"/>
              </a:rPr>
              <a:t>Добавление национальных элементов: </a:t>
            </a:r>
            <a:r>
              <a:rPr lang="ru-RU" dirty="0" smtClean="0">
                <a:latin typeface="Times New Roman"/>
                <a:ea typeface="Calibri"/>
              </a:rPr>
              <a:t>шапки и жилетки.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740692"/>
            <a:ext cx="3672408" cy="4920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502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764704"/>
            <a:ext cx="7787208" cy="652934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Готовим черновую форму для заливки.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7346223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689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/>
                <a:ea typeface="Calibri"/>
              </a:rPr>
              <a:t>Заворачиваем его в глину.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841" y="1556792"/>
            <a:ext cx="5892447" cy="4678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354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056" y="1700808"/>
            <a:ext cx="708126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8313" y="765175"/>
            <a:ext cx="8218487" cy="652463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Собираем ящик для заливки формы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352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/>
                <a:ea typeface="Calibri"/>
              </a:rPr>
              <a:t>Поочерёдно заливаем </a:t>
            </a:r>
            <a:r>
              <a:rPr lang="ru-RU" dirty="0">
                <a:latin typeface="Times New Roman"/>
                <a:ea typeface="Calibri"/>
              </a:rPr>
              <a:t>первую </a:t>
            </a:r>
            <a:r>
              <a:rPr lang="ru-RU" dirty="0" smtClean="0">
                <a:latin typeface="Times New Roman"/>
                <a:ea typeface="Calibri"/>
              </a:rPr>
              <a:t>и вторую половинки  </a:t>
            </a:r>
            <a:r>
              <a:rPr lang="ru-RU" dirty="0">
                <a:latin typeface="Times New Roman"/>
                <a:ea typeface="Calibri"/>
              </a:rPr>
              <a:t>формы.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419" y="1988840"/>
            <a:ext cx="6567129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871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</a:rPr>
              <a:t>Готовимся к заливке силиконовой формы.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00808"/>
            <a:ext cx="4847437" cy="4965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727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</a:rPr>
              <a:t>Готовим  силиконовый раствор из двух компонентов.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536" y="1772816"/>
            <a:ext cx="5847050" cy="439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039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</a:rPr>
              <a:t>Аккуратно заливаем первую половину формы.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686" y="1700808"/>
            <a:ext cx="5255317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541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42</TotalTime>
  <Words>124</Words>
  <Application>Microsoft Office PowerPoint</Application>
  <PresentationFormat>Экран (4:3)</PresentationFormat>
  <Paragraphs>18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Восстановление старого деревянного медведя </vt:lpstr>
      <vt:lpstr>Добавление национальных элементов: шапки и жилетки.</vt:lpstr>
      <vt:lpstr>Готовим черновую форму для заливки. </vt:lpstr>
      <vt:lpstr>Заворачиваем его в глину.</vt:lpstr>
      <vt:lpstr>Собираем ящик для заливки формы   </vt:lpstr>
      <vt:lpstr>Поочерёдно заливаем первую и вторую половинки  формы.</vt:lpstr>
      <vt:lpstr>Готовимся к заливке силиконовой формы. </vt:lpstr>
      <vt:lpstr>Готовим  силиконовый раствор из двух компонентов.</vt:lpstr>
      <vt:lpstr>Аккуратно заливаем первую половину формы.</vt:lpstr>
      <vt:lpstr>Осмотреть, подчистить потёки. </vt:lpstr>
      <vt:lpstr>Смазать форму техническим вазелином.</vt:lpstr>
      <vt:lpstr>Во второй гипсовой форме просверлить отверстие для заливки и собрать гипсовую форму.</vt:lpstr>
      <vt:lpstr>Залить вторую половину формы через боковое отверстие.</vt:lpstr>
      <vt:lpstr>Готовим гипсовый раствор.</vt:lpstr>
      <vt:lpstr>В собранную форму заливаем гипсовый раствор</vt:lpstr>
      <vt:lpstr>Через 1 час  форму можно разобрать и достать гипсового медведя.</vt:lpstr>
      <vt:lpstr>Медведя почистить от лишних кусочков, зашпаклевать дырочки, зашкурить наждачной бумагой. </vt:lpstr>
      <vt:lpstr>Раскрасить медведя гуашью.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Восстановление старого деревянного медведя </dc:title>
  <dc:creator>Ирик</dc:creator>
  <cp:lastModifiedBy>Ирик</cp:lastModifiedBy>
  <cp:revision>7</cp:revision>
  <dcterms:created xsi:type="dcterms:W3CDTF">2022-01-05T05:33:38Z</dcterms:created>
  <dcterms:modified xsi:type="dcterms:W3CDTF">2022-01-12T13:45:18Z</dcterms:modified>
</cp:coreProperties>
</file>