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59" r:id="rId4"/>
    <p:sldId id="28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3" r:id="rId23"/>
    <p:sldId id="284" r:id="rId24"/>
    <p:sldId id="285" r:id="rId25"/>
    <p:sldId id="279" r:id="rId26"/>
    <p:sldId id="282" r:id="rId27"/>
    <p:sldId id="260" r:id="rId28"/>
    <p:sldId id="261" r:id="rId29"/>
    <p:sldId id="280" r:id="rId30"/>
    <p:sldId id="25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D41BF5-F8D2-4BD0-AEF0-C585F9524574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A8908-788D-45F3-A19C-12DED53D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335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AA8908-788D-45F3-A19C-12DED53D163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065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http://bureauonmonuments.ru/wp-content/uploads/2018/03/18.-Labrodorit-Ukraina-2.jp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02" y="0"/>
            <a:ext cx="91644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Рамка 9"/>
          <p:cNvSpPr/>
          <p:nvPr userDrawn="1"/>
        </p:nvSpPr>
        <p:spPr>
          <a:xfrm>
            <a:off x="241319" y="242461"/>
            <a:ext cx="8640960" cy="6264696"/>
          </a:xfrm>
          <a:prstGeom prst="frame">
            <a:avLst>
              <a:gd name="adj1" fmla="val 2929"/>
            </a:avLst>
          </a:prstGeom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2" name="Picture 2" descr="http://bureauonmonuments.ru/wp-content/uploads/2018/03/18.-Labrodorit-Ukraina-2.jpg"/>
          <p:cNvPicPr>
            <a:picLocks noChangeAspect="1" noChangeArrowheads="1"/>
          </p:cNvPicPr>
          <p:nvPr userDrawn="1"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43" y="443297"/>
            <a:ext cx="8208912" cy="586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ata.maland.ru/images/2016072320/325220.jpg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4741098"/>
            <a:ext cx="2114811" cy="211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g"/><Relationship Id="rId5" Type="http://schemas.openxmlformats.org/officeDocument/2006/relationships/image" Target="../media/image48.jpeg"/><Relationship Id="rId4" Type="http://schemas.openxmlformats.org/officeDocument/2006/relationships/image" Target="../media/image4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data.maland.ru/images/2016072320/325220.jpg" TargetMode="External"/><Relationship Id="rId2" Type="http://schemas.openxmlformats.org/officeDocument/2006/relationships/hyperlink" Target="http://bureauonmonuments.ru/wp-content/uploads/2018/03/18.-Labrodorit-Ukraina-2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844824"/>
            <a:ext cx="7772400" cy="864096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«Нравственно-патриотическое воспитание детей дошкольного возраста посредством ознакомления с малой Родиной"</a:t>
            </a:r>
            <a:endParaRPr lang="ru-RU" b="1" i="1" dirty="0">
              <a:ln w="6600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00B050">
                    <a:alpha val="60000"/>
                  </a:srgbClr>
                </a:glow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5387974"/>
            <a:ext cx="4113284" cy="1470026"/>
          </a:xfrm>
        </p:spPr>
        <p:txBody>
          <a:bodyPr>
            <a:normAutofit/>
          </a:bodyPr>
          <a:lstStyle/>
          <a:p>
            <a:r>
              <a:rPr lang="ru-RU" sz="20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Вольхина М.В.</a:t>
            </a:r>
          </a:p>
          <a:p>
            <a:r>
              <a:rPr lang="ru-RU" sz="20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МКДОУ «Д/С №17»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0"/>
            <a:ext cx="5814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Муниципальное казенное дошкольное образовательное учреждение «Детский сад № 17»</a:t>
            </a:r>
          </a:p>
        </p:txBody>
      </p:sp>
    </p:spTree>
    <p:extLst>
      <p:ext uri="{BB962C8B-B14F-4D97-AF65-F5344CB8AC3E}">
        <p14:creationId xmlns:p14="http://schemas.microsoft.com/office/powerpoint/2010/main" val="348228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жилищем и национальной одеждой наших предков.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94AB80B-67BE-4BC9-88A5-112F907C9E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1323629"/>
            <a:ext cx="3096344" cy="4128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4EADB16-B511-4DA0-8D98-6BF15F2006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996952"/>
            <a:ext cx="4349279" cy="3261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25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B9DD7A0-F7D8-48A4-9599-9B63373A2D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1F533FD-426D-48D9-A2FA-90D73E95A0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12976"/>
            <a:ext cx="4091946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974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макета «Пещера хозяйки медной горы»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3BE27C7-B07D-4CC4-AFD7-5F314B0081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48122" y="1951073"/>
            <a:ext cx="4848979" cy="3628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Объект 11">
            <a:extLst>
              <a:ext uri="{FF2B5EF4-FFF2-40B4-BE49-F238E27FC236}">
                <a16:creationId xmlns="" xmlns:a16="http://schemas.microsoft.com/office/drawing/2014/main" id="{77DB1A06-B44F-44E4-A621-EE0018221E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26247"/>
            <a:ext cx="3682504" cy="4910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726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картой Челябинской области и символикой.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0DE1E00-8918-4682-B962-06D03C65BC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930" y="1628800"/>
            <a:ext cx="3176088" cy="423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F03311A-3BAF-40C5-8179-014F686C29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37384"/>
            <a:ext cx="3564396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759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животным миром природой Урала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7D5D60A-4799-4DE4-8079-A6E375AF8D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36780"/>
            <a:ext cx="3538488" cy="4717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94F4A23-B67B-406C-BF19-3F1BA53375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044" y="1484784"/>
            <a:ext cx="3618402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2219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 уральских мастеров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83B7D66-E366-456A-9E41-E7A024CFD2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561" y="1124744"/>
            <a:ext cx="3664502" cy="4886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9301601-4762-4FDE-9A8B-5E6389C9D6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33101" y="2171755"/>
            <a:ext cx="4886002" cy="3656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2023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62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уральских самоцветов и изделия из них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D81C920-860E-41CA-8B27-110FFE66A0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72816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8BBE257-485F-4C96-9F0E-17AF2B7781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67" y="1772816"/>
            <a:ext cx="3394473" cy="4525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0822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 из натурального камня и самоцветов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DCFE569-13E5-4D9E-BF00-1957AD24A9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2966" y="2018786"/>
            <a:ext cx="4776246" cy="357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A772FEB-A2E5-4C0D-BE61-5256300BB5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78417" y="2040883"/>
            <a:ext cx="4525962" cy="33866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858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камней </a:t>
            </a:r>
            <a:r>
              <a:rPr lang="ru-RU" sz="3600" b="1" dirty="0" smtClean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минералов</a:t>
            </a:r>
            <a:endParaRPr lang="ru-RU" sz="3600" b="1" dirty="0">
              <a:ln w="6600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00B050">
                    <a:alpha val="60000"/>
                  </a:srgbClr>
                </a:glow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3DA0CA79-CF18-4F3A-98E1-E05DE23025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57208" y="1703442"/>
            <a:ext cx="4691283" cy="3510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8598188-BC24-448E-8EA5-4F372DF453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45425" y="2275453"/>
            <a:ext cx="4565673" cy="3416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929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38E7F6D0-69E9-4650-A4D0-77A36DBA82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162" y="548680"/>
            <a:ext cx="4598646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F7CC4AE-CE5D-49C2-A8AC-0FF31A9B92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71328" y="1897675"/>
            <a:ext cx="4996857" cy="3739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357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E1F1A867-FDA2-4AD9-9F66-6B9858F030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7664" y="2060848"/>
            <a:ext cx="7139137" cy="4254454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39552" y="620688"/>
            <a:ext cx="7848872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патриотизм был крепким, непоколебимым нужно, чтобы он исходил из любви к своей маленькой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родному городу, родной природе, селу, краю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 algn="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Г. Эренбург</a:t>
            </a:r>
            <a:r>
              <a:rPr lang="ru-RU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304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637E849-81D6-485A-BF70-BCBB3DBB33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84784"/>
            <a:ext cx="3156998" cy="4209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D547B42-E005-4EEB-8E6A-7F1CCFF60F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208998"/>
            <a:ext cx="3417844" cy="455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464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252390B-D867-4BAF-B75E-53842ED682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84784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299EB4F-7DE8-424E-8E7C-13E501578F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692696"/>
            <a:ext cx="3394472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927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Экскурсия в геологический музей</a:t>
            </a:r>
            <a:endParaRPr lang="ru-RU" sz="3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IMG_20200130_1057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681" y="1124744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_20200130_1058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612" y="-7876256"/>
            <a:ext cx="4248472" cy="566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72816"/>
            <a:ext cx="3403730" cy="453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6525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_20200130_1127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3"/>
            <a:ext cx="3528392" cy="4704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_20200130_1125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0400" y="-26814359"/>
            <a:ext cx="19820202" cy="264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899" y="438582"/>
            <a:ext cx="4297557" cy="5726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37666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IMG_20200207_1117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339447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692696"/>
            <a:ext cx="4229261" cy="563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48123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Заняли 1 место в областном конкурсе музеев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02CAF76-7A0A-4080-8C32-1C40F5976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13165" y="1495345"/>
            <a:ext cx="4989675" cy="46805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378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E0799C3-66F3-4C8C-87AD-4E13F24BF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6480FD23-8BAB-4B6B-8149-3CF2D83E84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05377" y="922781"/>
            <a:ext cx="6045213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983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7992888" cy="4525963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3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педагог стараюсь воспитывать в детях гордость за свою малую Родину, за свой народ, за край, в котором он живет, поддержать интерес к его истории и культуре, традициям.  Для этого и создан мини музей «Наш Дом -Южный Урал», способствующий развитию познавательных, творческих способностей детей, формированию высокой нравственности, воспитывающий в детях любовь к своему краю, уважение к предкам, людям труда, мастерам земли уральской.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00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7992888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Закончить хочется словами Д.С. Лихачева: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любви к родному краю, к родной культуре, к родному городу, к родной речи – задача первостепенной важности, и нет необходимости — это доказывать. Но как воспитать эту любовь? Она начинается с малого – с любви к своей семье, к своему дому. Постоянно расширяясь, эта любовь к родному переходит в любовь к своему государству, к его истории, его прошлому и настоящему, а затем ко всему человечеству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...».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94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89032" cy="31687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2329206"/>
            <a:ext cx="4817958" cy="264586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653" y="3068960"/>
            <a:ext cx="5076177" cy="380713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4568696"/>
            <a:ext cx="3160644" cy="225760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015" y="3573016"/>
            <a:ext cx="4229912" cy="3172434"/>
          </a:xfrm>
          <a:prstGeom prst="rect">
            <a:avLst/>
          </a:prstGeom>
        </p:spPr>
      </p:pic>
      <p:sp>
        <p:nvSpPr>
          <p:cNvPr id="18" name="Объект 2">
            <a:extLst>
              <a:ext uri="{FF2B5EF4-FFF2-40B4-BE49-F238E27FC236}">
                <a16:creationId xmlns="" xmlns:a16="http://schemas.microsoft.com/office/drawing/2014/main" id="{DAC3B14A-9CF8-4081-A9F0-A0704C6FE0C0}"/>
              </a:ext>
            </a:extLst>
          </p:cNvPr>
          <p:cNvSpPr txBox="1">
            <a:spLocks/>
          </p:cNvSpPr>
          <p:nvPr/>
        </p:nvSpPr>
        <p:spPr>
          <a:xfrm>
            <a:off x="395536" y="2860074"/>
            <a:ext cx="8635569" cy="3417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6600" b="1" dirty="0" smtClean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</a:rPr>
              <a:t>Спасибо за внимание!</a:t>
            </a:r>
            <a:endParaRPr lang="ru-RU" sz="6600" b="1" dirty="0">
              <a:ln w="6600">
                <a:solidFill>
                  <a:srgbClr val="00B050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rgbClr val="00B050">
                    <a:alpha val="60000"/>
                  </a:srgbClr>
                </a:glow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635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6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4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39604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Чувство нравственно-патриотического воспитания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зарождается само по себе, его необходимо закладывать с самого раннего детства, его 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становление-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сложный, целенаправленный, длительный процесс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Любовь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Родине начинается с любви к тому, что окружает ребёнка с детства - месту, где он родился, своей семье, своему городу - с любви к его малой Родине. Большая Родина всегда начинается с малой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А 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малая Родина - это часть большой. И только научившись любить свою малую Родину, можно говорить о любви к своему народу и о патриотизме</a:t>
            </a:r>
            <a:r>
              <a:rPr lang="ru-RU" sz="2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0281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Интернет-источники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http://bureauonmonuments.ru/wp-content/uploads/2018/03/18.-Labrodorit-Ukraina-2.jpg</a:t>
            </a:r>
            <a:endParaRPr lang="ru-RU" dirty="0"/>
          </a:p>
          <a:p>
            <a:r>
              <a:rPr lang="en-US" dirty="0">
                <a:hlinkClick r:id="rId3"/>
              </a:rPr>
              <a:t>http://data.maland.ru/images/2016072320/325220.jpg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264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AE08423-FF9A-45C5-9948-78213C1B2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4176464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Патриотическое воспитание дошкольников включает в себя передачу им знаний, формирование на их основе отношения и организацию доступной возрасту деятельности. </a:t>
            </a:r>
            <a:r>
              <a:rPr lang="ru-RU" sz="8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Фундаментом нравственно-патриотического воспитания </a:t>
            </a:r>
            <a:r>
              <a:rPr lang="ru-RU" sz="8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праву рассматривается целенаправленное ознакомление детей с родным краем.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Дошкольное </a:t>
            </a:r>
            <a:r>
              <a:rPr lang="ru-RU" sz="8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детство можно назвать порой ежедневных открытий. Взрослым следует дарить детям радость этих открытий, наполнив их идеологическим и воспитательным содержанием, которые должны способствовать формированию нравственных основ и чувства патриотизма. Раздвигая горизонты познаваемого детьми, мы зароняем в их сердца искорку любви к родному краю, к Родине</a:t>
            </a:r>
            <a:r>
              <a:rPr lang="ru-RU" sz="8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8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828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 </a:t>
            </a: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основ 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нравственно – патриотического воспитание </a:t>
            </a: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дошкольников через ознакомление с малой Родиной</a:t>
            </a:r>
            <a:b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7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7992888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400" b="1" dirty="0" smtClean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трепетное отношение и гордость за свою малую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Родину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 детей к изучению истории, природы, культуры родного края.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любовь к родному краю, подчеркнув, что место, где живет каждый из нас, является частью большой страны</a:t>
            </a:r>
          </a:p>
          <a:p>
            <a:pPr algn="just">
              <a:buFont typeface="Wingdings" pitchFamily="2" charset="2"/>
              <a:buChar char="Ø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157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804234"/>
          </a:xfrm>
        </p:spPr>
        <p:txBody>
          <a:bodyPr>
            <a:normAutofit/>
          </a:bodyPr>
          <a:lstStyle/>
          <a:p>
            <a:r>
              <a:rPr lang="ru-RU" sz="32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Мини –музей «Наш Дом – Южный Урал»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9F6ED66-3AB8-4892-A45C-8A8188FE0D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348" y="908720"/>
            <a:ext cx="5275940" cy="5494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4087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родным краем.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9916700-436D-443C-B380-B9662BEBC3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318" y="1417638"/>
            <a:ext cx="3434730" cy="4579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00D546D4-8EEA-4898-8339-5F00FC49D0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45582"/>
            <a:ext cx="3506738" cy="4590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745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ln w="660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rgbClr val="00B050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Богатство земли Уральской.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EEAA14C-ADDA-4DC7-836D-4C1849C1BB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20" y="1025009"/>
            <a:ext cx="2500912" cy="3532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13389A9-2A32-49F2-BD69-AF48514108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466" y="2564904"/>
            <a:ext cx="259228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63A3C172-BD40-4748-BE14-9F1AAE4FD9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174" y="1489256"/>
            <a:ext cx="3128994" cy="4171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30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</TotalTime>
  <Words>457</Words>
  <Application>Microsoft Office PowerPoint</Application>
  <PresentationFormat>Экран (4:3)</PresentationFormat>
  <Paragraphs>38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«Нравственно-патриотическое воспитание детей дошкольного возраста посредством ознакомления с малой Родиной"</vt:lpstr>
      <vt:lpstr>Презентация PowerPoint</vt:lpstr>
      <vt:lpstr>Актуальность:</vt:lpstr>
      <vt:lpstr>Презентация PowerPoint</vt:lpstr>
      <vt:lpstr>Презентация PowerPoint</vt:lpstr>
      <vt:lpstr>Презентация PowerPoint</vt:lpstr>
      <vt:lpstr>Мини –музей «Наш Дом – Южный Урал»</vt:lpstr>
      <vt:lpstr>Знакомство с родным краем.</vt:lpstr>
      <vt:lpstr>Богатство земли Уральской.</vt:lpstr>
      <vt:lpstr>Знакомство с жилищем и национальной одеждой наших предков.</vt:lpstr>
      <vt:lpstr>Презентация PowerPoint</vt:lpstr>
      <vt:lpstr>Создание макета «Пещера хозяйки медной горы»</vt:lpstr>
      <vt:lpstr>Знакомство с картой Челябинской области и символикой.</vt:lpstr>
      <vt:lpstr>Знакомство с животным миром природой Урала</vt:lpstr>
      <vt:lpstr>Изделия уральских мастеров</vt:lpstr>
      <vt:lpstr>Коллекция уральских самоцветов и изделия из них</vt:lpstr>
      <vt:lpstr>Изделия из натурального камня и самоцветов</vt:lpstr>
      <vt:lpstr>Рассматривание камней и минералов</vt:lpstr>
      <vt:lpstr>Презентация PowerPoint</vt:lpstr>
      <vt:lpstr>Презентация PowerPoint</vt:lpstr>
      <vt:lpstr>Презентация PowerPoint</vt:lpstr>
      <vt:lpstr>Экскурсия в геологический музей</vt:lpstr>
      <vt:lpstr>Презентация PowerPoint</vt:lpstr>
      <vt:lpstr>Презентация PowerPoint</vt:lpstr>
      <vt:lpstr>Заняли 1 место в областном конкурсе музеев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Интернет-источники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для презентации «Уральские самоцветы»</dc:title>
  <dc:creator>user</dc:creator>
  <cp:lastModifiedBy>User</cp:lastModifiedBy>
  <cp:revision>28</cp:revision>
  <dcterms:created xsi:type="dcterms:W3CDTF">2019-01-19T06:47:29Z</dcterms:created>
  <dcterms:modified xsi:type="dcterms:W3CDTF">2023-02-14T12:21:58Z</dcterms:modified>
</cp:coreProperties>
</file>