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  <p:sldMasterId id="2147483735" r:id="rId2"/>
    <p:sldMasterId id="2147483747" r:id="rId3"/>
    <p:sldMasterId id="2147483759" r:id="rId4"/>
    <p:sldMasterId id="2147483795" r:id="rId5"/>
    <p:sldMasterId id="2147483807" r:id="rId6"/>
    <p:sldMasterId id="2147483819" r:id="rId7"/>
  </p:sldMasterIdLst>
  <p:notesMasterIdLst>
    <p:notesMasterId r:id="rId20"/>
  </p:notesMasterIdLst>
  <p:sldIdLst>
    <p:sldId id="289" r:id="rId8"/>
    <p:sldId id="290" r:id="rId9"/>
    <p:sldId id="291" r:id="rId10"/>
    <p:sldId id="296" r:id="rId11"/>
    <p:sldId id="292" r:id="rId12"/>
    <p:sldId id="298" r:id="rId13"/>
    <p:sldId id="297" r:id="rId14"/>
    <p:sldId id="299" r:id="rId15"/>
    <p:sldId id="300" r:id="rId16"/>
    <p:sldId id="295" r:id="rId17"/>
    <p:sldId id="301" r:id="rId18"/>
    <p:sldId id="30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E2"/>
    <a:srgbClr val="4420DE"/>
    <a:srgbClr val="6E4924"/>
    <a:srgbClr val="3CFE00"/>
    <a:srgbClr val="E68900"/>
    <a:srgbClr val="7B5229"/>
    <a:srgbClr val="996633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8" autoAdjust="0"/>
    <p:restoredTop sz="94664" autoAdjust="0"/>
  </p:normalViewPr>
  <p:slideViewPr>
    <p:cSldViewPr>
      <p:cViewPr>
        <p:scale>
          <a:sx n="49" d="100"/>
          <a:sy n="49" d="100"/>
        </p:scale>
        <p:origin x="-1734" y="-6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3CDF49B-6A13-4E83-A728-566FF081AFE8}" type="datetimeFigureOut">
              <a:rPr lang="ru-RU"/>
              <a:pPr>
                <a:defRPr/>
              </a:pPr>
              <a:t>20.04.2017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F3589A5-F5A4-4690-82F8-D90BB2090E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03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F225F5E-8BE7-4089-819D-AE50BD5491ED}" type="slidenum">
              <a:rPr lang="ru-RU" smtClean="0">
                <a:cs typeface="Arial" charset="0"/>
              </a:rPr>
              <a:pPr/>
              <a:t>2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C7EF868F-7F9F-4C07-AD6E-528456ED90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CF024AB9-0D0D-4FAC-8237-CA3E240BA1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D97092EB-5625-43FF-BA90-BAAC93B029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54E81157-6B91-4128-A023-9F87E7AE8D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C3A674D9-B3C5-4894-9A35-AAC38CAA8F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EFC60DA9-20A7-4BEB-9E43-F367505B16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35DD93D8-0F94-4349-9EFA-2BC402379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A7BE2483-A4A2-4083-BB2E-46E9D55D38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1E9AC077-9FAD-4052-8A2E-A68B7FA3A1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DA788EAD-0CA3-4AEA-BBA2-C7B7FEB8C16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10D7099A-FF8D-49DE-9B59-8440AEF818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FCBE1938-1A51-4B0A-8207-18E80DA6E6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6D8CAE1D-C7D9-4198-8C7A-5EA7CB1D27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E221B2AC-E878-46A2-A935-3CBB1FFDCB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C8D13584-F6DE-43E3-9ECD-7B9BD4EB02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55A41FF1-92B8-44A0-9EAB-0F3B2E5675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3E24EF48-7F2A-4462-BE6B-C56B47AD6E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CD0DDD9E-2EF8-4E95-9155-1632033D58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CCE635CB-D55F-40B9-BEE3-FE9563AC53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1A152CDA-94E5-4761-BBF9-1BC8EAFCAB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6B1265EF-AB18-4834-8E2B-71FFF3EC71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764095AC-71B7-4C9D-A054-146FE846A8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4481F4C6-02C3-45B6-94FA-8646B1D109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E25D4D0D-3C43-4C86-B612-8AB7608A7E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A209A646-F0EF-4B75-8FD0-88A313255A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D37BA642-5A4D-4847-A686-EA9EB5EE4A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32E5FF5D-78AB-475E-878C-B884B083B6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AA46532E-A25E-441F-8065-BF1B07AA91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5D844129-3BCC-4587-866C-3C5DF61CB6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3B90DFE8-EB48-4CF8-9238-606B14FC0E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7A684712-BF9B-4F0A-BE39-C4FBFD091F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BA73BB49-4B58-4B5C-BF12-32DC609E13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CA43AA27-7F56-4DF2-8E64-0555A1DB54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A6416CCC-F7B1-4E9B-8E6B-C84705C0D6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FDE95B83-DAB0-48EF-914C-43E1D5545D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B0C20E0D-83C9-4C8A-A8DF-0645957818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98BAB899-F9C9-4E98-9154-2115AC7AB8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EDAD7A42-9595-4261-B3FC-3D23696714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60556BC1-1110-4A72-BBD0-8E5700F687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8661E1F1-3B1E-4152-B995-85019C9434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CC1A80B0-1E9F-4292-904C-3B6144BAB0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D33AC28A-DEDD-4ACB-9F89-EB599B6034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900E214B-2921-474B-A8A5-7877BD7A6B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89563E73-C6C2-4E46-9911-89CDB17AEE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A17A7596-3F63-4E5E-80BD-5F189E9C82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4D287CD4-0206-453A-97FF-9976E51080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E430CD0E-6A3C-4267-BEB8-C932C63D46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A0F943EB-2A05-4741-9E60-6E733FC039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8603118F-2189-4389-AF81-E721319913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C38080B7-9E6F-4FEA-A950-D779474944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E32F56C1-AA1C-45A0-BBD1-17B4670CAD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DC106024-8814-46CF-822F-21EA09BB41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CFC67004-BE58-412E-BC4B-495B320552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747BBA80-7C4A-4690-B44D-39EF0B8C99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3D8B06C4-AD57-4C3E-94BE-499FA69B2A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D8C1B97B-78E1-4CE1-B2F7-A9DD5852BE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5F4DDBE0-4602-4852-9381-3F90943F08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D0EBED12-8837-4000-AEC9-B1CA5B73CB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53081C19-8EE4-47FC-8BC5-544315DDBE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E1C20DC2-878E-4BB7-A300-F829E9D377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710D39BD-91F4-4D1A-B460-899358B9CF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5280CF47-B950-4B58-864B-15D35F7D10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1336E6F0-4DC4-45AE-9D85-7A39D830B8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57053E73-5A06-44D1-A663-133222C72C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CA7BCF22-0626-44A2-B9F1-D05B918B74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59346560-E53F-4F00-8735-211D43855B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7F9E2511-5E65-4599-A5AB-CAB07F701E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A355A311-33AB-4841-A9D7-9D962F6AD6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D56552FC-DBA5-4653-BFF0-5178FD1930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AE2D5345-B3C2-4841-9615-8B8AC3BC2A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C202222C-ED62-4E7D-A742-A6BFD490A6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599CFB9B-2102-4C2F-9F71-7EA1912A6E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2C459001-CDDF-4E0B-A544-5661741DAC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5F453554-CC3D-44F4-A287-113BCBC3696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2B7D39F1-4950-434A-9782-189589A86E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5E84A289-737C-4FD8-BFA0-A4A5E9B4BF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DF873896-8B4A-4FB0-A766-4D0070C8F4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31187C0-E250-45B1-B73B-7041FDB843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EFE201E-5DB6-45BB-BF90-F9309E488E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29" r:id="rId2"/>
    <p:sldLayoutId id="2147484130" r:id="rId3"/>
    <p:sldLayoutId id="2147484131" r:id="rId4"/>
    <p:sldLayoutId id="2147484132" r:id="rId5"/>
    <p:sldLayoutId id="2147484133" r:id="rId6"/>
    <p:sldLayoutId id="2147484134" r:id="rId7"/>
    <p:sldLayoutId id="2147484135" r:id="rId8"/>
    <p:sldLayoutId id="2147484136" r:id="rId9"/>
    <p:sldLayoutId id="2147484137" r:id="rId10"/>
    <p:sldLayoutId id="214748413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A77ED0FD-6D5F-4551-8322-F37937A533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9" r:id="rId1"/>
    <p:sldLayoutId id="2147484140" r:id="rId2"/>
    <p:sldLayoutId id="2147484141" r:id="rId3"/>
    <p:sldLayoutId id="2147484142" r:id="rId4"/>
    <p:sldLayoutId id="2147484143" r:id="rId5"/>
    <p:sldLayoutId id="2147484144" r:id="rId6"/>
    <p:sldLayoutId id="2147484145" r:id="rId7"/>
    <p:sldLayoutId id="2147484146" r:id="rId8"/>
    <p:sldLayoutId id="2147484147" r:id="rId9"/>
    <p:sldLayoutId id="2147484148" r:id="rId10"/>
    <p:sldLayoutId id="214748414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D1BE04C-6C07-42D0-A677-1F2C71679B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0" r:id="rId1"/>
    <p:sldLayoutId id="2147484151" r:id="rId2"/>
    <p:sldLayoutId id="2147484152" r:id="rId3"/>
    <p:sldLayoutId id="2147484153" r:id="rId4"/>
    <p:sldLayoutId id="2147484154" r:id="rId5"/>
    <p:sldLayoutId id="2147484155" r:id="rId6"/>
    <p:sldLayoutId id="2147484156" r:id="rId7"/>
    <p:sldLayoutId id="2147484157" r:id="rId8"/>
    <p:sldLayoutId id="2147484158" r:id="rId9"/>
    <p:sldLayoutId id="2147484159" r:id="rId10"/>
    <p:sldLayoutId id="214748416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AB3F9FA0-1DA2-4D4D-BFC6-2202598265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1" r:id="rId1"/>
    <p:sldLayoutId id="2147484162" r:id="rId2"/>
    <p:sldLayoutId id="2147484163" r:id="rId3"/>
    <p:sldLayoutId id="2147484164" r:id="rId4"/>
    <p:sldLayoutId id="2147484165" r:id="rId5"/>
    <p:sldLayoutId id="2147484166" r:id="rId6"/>
    <p:sldLayoutId id="2147484167" r:id="rId7"/>
    <p:sldLayoutId id="2147484168" r:id="rId8"/>
    <p:sldLayoutId id="2147484169" r:id="rId9"/>
    <p:sldLayoutId id="2147484170" r:id="rId10"/>
    <p:sldLayoutId id="21474841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66E1398-6650-4714-B3CC-4BF785938B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2" r:id="rId1"/>
    <p:sldLayoutId id="2147484173" r:id="rId2"/>
    <p:sldLayoutId id="2147484174" r:id="rId3"/>
    <p:sldLayoutId id="2147484175" r:id="rId4"/>
    <p:sldLayoutId id="2147484176" r:id="rId5"/>
    <p:sldLayoutId id="2147484177" r:id="rId6"/>
    <p:sldLayoutId id="2147484178" r:id="rId7"/>
    <p:sldLayoutId id="2147484179" r:id="rId8"/>
    <p:sldLayoutId id="2147484180" r:id="rId9"/>
    <p:sldLayoutId id="2147484181" r:id="rId10"/>
    <p:sldLayoutId id="214748418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C174BF8-88E3-4207-ACA2-E8C6527DE0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3" r:id="rId1"/>
    <p:sldLayoutId id="2147484184" r:id="rId2"/>
    <p:sldLayoutId id="2147484185" r:id="rId3"/>
    <p:sldLayoutId id="2147484186" r:id="rId4"/>
    <p:sldLayoutId id="2147484187" r:id="rId5"/>
    <p:sldLayoutId id="2147484188" r:id="rId6"/>
    <p:sldLayoutId id="2147484189" r:id="rId7"/>
    <p:sldLayoutId id="2147484190" r:id="rId8"/>
    <p:sldLayoutId id="2147484191" r:id="rId9"/>
    <p:sldLayoutId id="2147484192" r:id="rId10"/>
    <p:sldLayoutId id="214748419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2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36.png"/><Relationship Id="rId5" Type="http://schemas.openxmlformats.org/officeDocument/2006/relationships/image" Target="../media/image35.wmf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25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7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wmf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8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8" descr="C:\Users\123\AppData\Local\Microsoft\Windows\Temporary Internet Files\Content.IE5\344KPFFQ\MP900422949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42075" y="0"/>
            <a:ext cx="2713038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 rot="20365093">
            <a:off x="-20638" y="2503488"/>
            <a:ext cx="8886826" cy="1514475"/>
          </a:xfrm>
        </p:spPr>
        <p:txBody>
          <a:bodyPr/>
          <a:lstStyle/>
          <a:p>
            <a:pPr eaLnBrk="1" hangingPunct="1"/>
            <a:r>
              <a:rPr lang="de-DE" sz="7000" b="1" smtClean="0">
                <a:solidFill>
                  <a:srgbClr val="008000"/>
                </a:solidFill>
              </a:rPr>
              <a:t/>
            </a:r>
            <a:br>
              <a:rPr lang="de-DE" sz="7000" b="1" smtClean="0">
                <a:solidFill>
                  <a:srgbClr val="008000"/>
                </a:solidFill>
              </a:rPr>
            </a:br>
            <a:r>
              <a:rPr lang="de-DE" sz="7000" b="1" smtClean="0">
                <a:solidFill>
                  <a:srgbClr val="002E00"/>
                </a:solidFill>
              </a:rPr>
              <a:t>Haustiere</a:t>
            </a:r>
            <a:r>
              <a:rPr lang="de-DE" sz="7000" b="1" smtClean="0">
                <a:solidFill>
                  <a:srgbClr val="4C2600"/>
                </a:solidFill>
              </a:rPr>
              <a:t/>
            </a:r>
            <a:br>
              <a:rPr lang="de-DE" sz="7000" b="1" smtClean="0">
                <a:solidFill>
                  <a:srgbClr val="4C2600"/>
                </a:solidFill>
              </a:rPr>
            </a:br>
            <a:endParaRPr lang="ru-RU" sz="7000" b="1" smtClean="0">
              <a:solidFill>
                <a:srgbClr val="4C2600"/>
              </a:solidFill>
            </a:endParaRPr>
          </a:p>
        </p:txBody>
      </p:sp>
      <p:pic>
        <p:nvPicPr>
          <p:cNvPr id="87044" name="Picture 3" descr="C:\Users\123\AppData\Local\Microsoft\Windows\Temporary Internet Files\Content.IE5\ED88N7CN\MC900151209[1].wm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30263" y="4953000"/>
            <a:ext cx="2430462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5" name="Picture 6" descr="C:\Users\123\AppData\Local\Microsoft\Windows\Temporary Internet Files\Content.IE5\1O4V75L6\MC900034154[1].wm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1693863"/>
            <a:ext cx="1660525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6" name="Picture 9" descr="C:\Users\123\AppData\Local\Microsoft\Windows\Temporary Internet Files\Content.IE5\ED88N7CN\MC900410779[1].wm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19800" y="2954338"/>
            <a:ext cx="2644775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7" name="Picture 10" descr="C:\Users\123\AppData\Local\Microsoft\Windows\Temporary Internet Files\Content.IE5\O83RNESJ\MC900192153[1].wmf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698875" y="3662363"/>
            <a:ext cx="233680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8" name="Picture 12" descr="C:\Users\123\AppData\Local\Microsoft\Windows\Temporary Internet Files\Content.IE5\ED88N7CN\MC900428347[1].wmf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667000" y="354013"/>
            <a:ext cx="1755775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76200" y="22828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lnSpc>
                <a:spcPct val="80000"/>
              </a:lnSpc>
              <a:buClr>
                <a:srgbClr val="00CCFF"/>
              </a:buClr>
              <a:buFont typeface="Wingdings" pitchFamily="2" charset="2"/>
              <a:buNone/>
              <a:defRPr/>
            </a:pPr>
            <a:r>
              <a:rPr lang="de-DE" sz="35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</a:rPr>
              <a:t>Das Mädchen ______ Katrin. </a:t>
            </a:r>
            <a:endParaRPr lang="de-DE" sz="3500" b="1" kern="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</a:endParaRPr>
          </a:p>
          <a:p>
            <a:pPr marL="0" indent="0" eaLnBrk="1" hangingPunct="1">
              <a:lnSpc>
                <a:spcPct val="80000"/>
              </a:lnSpc>
              <a:buClr>
                <a:srgbClr val="00CCFF"/>
              </a:buClr>
              <a:buFont typeface="Wingdings" pitchFamily="2" charset="2"/>
              <a:buNone/>
              <a:defRPr/>
            </a:pPr>
            <a:r>
              <a:rPr lang="de-DE" sz="35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</a:rPr>
              <a:t>Katrin ist 9  ______________ .</a:t>
            </a:r>
          </a:p>
          <a:p>
            <a:pPr marL="0" indent="0" eaLnBrk="1" hangingPunct="1">
              <a:lnSpc>
                <a:spcPct val="80000"/>
              </a:lnSpc>
              <a:buClr>
                <a:srgbClr val="00CCFF"/>
              </a:buClr>
              <a:buFont typeface="Wingdings" pitchFamily="2" charset="2"/>
              <a:buNone/>
              <a:defRPr/>
            </a:pPr>
            <a:r>
              <a:rPr lang="de-DE" sz="35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</a:rPr>
              <a:t>Sie _______    _____   in Paris.</a:t>
            </a:r>
          </a:p>
          <a:p>
            <a:pPr marL="0" indent="0" eaLnBrk="1" hangingPunct="1">
              <a:lnSpc>
                <a:spcPct val="80000"/>
              </a:lnSpc>
              <a:buClr>
                <a:srgbClr val="00CCFF"/>
              </a:buClr>
              <a:buFont typeface="Wingdings" pitchFamily="2" charset="2"/>
              <a:buNone/>
              <a:defRPr/>
            </a:pPr>
            <a:r>
              <a:rPr lang="de-DE" sz="35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</a:rPr>
              <a:t>Sie hat einen                                .</a:t>
            </a:r>
          </a:p>
          <a:p>
            <a:pPr marL="0" indent="0" eaLnBrk="1" hangingPunct="1">
              <a:lnSpc>
                <a:spcPct val="80000"/>
              </a:lnSpc>
              <a:buClr>
                <a:srgbClr val="00CCFF"/>
              </a:buClr>
              <a:buFont typeface="Wingdings" pitchFamily="2" charset="2"/>
              <a:buNone/>
              <a:defRPr/>
            </a:pPr>
            <a:r>
              <a:rPr lang="de-DE" sz="35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</a:rPr>
              <a:t> </a:t>
            </a:r>
          </a:p>
          <a:p>
            <a:pPr marL="0" indent="0" eaLnBrk="1" hangingPunct="1">
              <a:lnSpc>
                <a:spcPct val="80000"/>
              </a:lnSpc>
              <a:buClr>
                <a:srgbClr val="00CCFF"/>
              </a:buClr>
              <a:buFont typeface="Wingdings" pitchFamily="2" charset="2"/>
              <a:buNone/>
              <a:defRPr/>
            </a:pPr>
            <a:r>
              <a:rPr lang="de-DE" sz="35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</a:rPr>
              <a:t>Er hat bunte                          .</a:t>
            </a:r>
          </a:p>
          <a:p>
            <a:pPr marL="0" indent="0" eaLnBrk="1" hangingPunct="1">
              <a:lnSpc>
                <a:spcPct val="80000"/>
              </a:lnSpc>
              <a:buClr>
                <a:srgbClr val="00CCFF"/>
              </a:buClr>
              <a:buFont typeface="Wingdings" pitchFamily="2" charset="2"/>
              <a:buNone/>
              <a:defRPr/>
            </a:pPr>
            <a:r>
              <a:rPr lang="de-DE" sz="35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</a:rPr>
              <a:t>Er macht oft  _______ 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4950" y="971550"/>
            <a:ext cx="7010400" cy="784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de-DE" sz="4500" b="1" u="sng" kern="0" dirty="0">
                <a:solidFill>
                  <a:srgbClr val="663300"/>
                </a:solidFill>
                <a:latin typeface="Arial"/>
                <a:ea typeface="+mj-ea"/>
                <a:cs typeface="+mn-cs"/>
              </a:rPr>
              <a:t>Ergänze die Lücken</a:t>
            </a:r>
            <a:endParaRPr lang="ru-RU" dirty="0">
              <a:cs typeface="+mn-cs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3322638" y="2276475"/>
            <a:ext cx="1447800" cy="381000"/>
          </a:xfrm>
          <a:prstGeom prst="rect">
            <a:avLst/>
          </a:prstGeom>
          <a:solidFill>
            <a:srgbClr val="FFC73B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500" b="1" kern="0" dirty="0">
                <a:solidFill>
                  <a:srgbClr val="000000"/>
                </a:solidFill>
                <a:cs typeface="+mn-cs"/>
              </a:rPr>
              <a:t>heiß</a:t>
            </a:r>
            <a:r>
              <a:rPr lang="de-DE" sz="3500" b="1" kern="0" dirty="0" err="1">
                <a:solidFill>
                  <a:srgbClr val="008000"/>
                </a:solidFill>
                <a:cs typeface="+mn-cs"/>
              </a:rPr>
              <a:t>st</a:t>
            </a:r>
            <a:endParaRPr lang="ru-RU" sz="3500" b="1" kern="0" dirty="0">
              <a:solidFill>
                <a:srgbClr val="008000"/>
              </a:solidFill>
              <a:cs typeface="+mn-cs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2924175" y="2809875"/>
            <a:ext cx="1724025" cy="381000"/>
          </a:xfrm>
          <a:prstGeom prst="rect">
            <a:avLst/>
          </a:prstGeom>
          <a:solidFill>
            <a:srgbClr val="FFC73B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500" b="1" kern="0" dirty="0">
                <a:solidFill>
                  <a:srgbClr val="000000"/>
                </a:solidFill>
                <a:cs typeface="+mn-cs"/>
              </a:rPr>
              <a:t>Jahre</a:t>
            </a:r>
            <a:endParaRPr lang="ru-RU" sz="3500" b="1" kern="0" dirty="0">
              <a:solidFill>
                <a:srgbClr val="008000"/>
              </a:solidFill>
              <a:cs typeface="+mn-cs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4759325" y="2809875"/>
            <a:ext cx="1447800" cy="381000"/>
          </a:xfrm>
          <a:prstGeom prst="rect">
            <a:avLst/>
          </a:prstGeom>
          <a:solidFill>
            <a:srgbClr val="FFC73B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500" b="1" kern="0" dirty="0">
                <a:solidFill>
                  <a:srgbClr val="000000"/>
                </a:solidFill>
                <a:cs typeface="+mn-cs"/>
              </a:rPr>
              <a:t>alt</a:t>
            </a:r>
            <a:endParaRPr lang="ru-RU" sz="3500" b="1" kern="0" dirty="0">
              <a:solidFill>
                <a:srgbClr val="008000"/>
              </a:solidFill>
              <a:cs typeface="+mn-cs"/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1273175" y="3357563"/>
            <a:ext cx="1524000" cy="381000"/>
          </a:xfrm>
          <a:prstGeom prst="rect">
            <a:avLst/>
          </a:prstGeom>
          <a:solidFill>
            <a:srgbClr val="FFC73B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500" b="1" kern="0" dirty="0">
                <a:cs typeface="+mn-cs"/>
              </a:rPr>
              <a:t>wohn</a:t>
            </a:r>
            <a:r>
              <a:rPr lang="de-DE" sz="3500" b="1" kern="0" dirty="0">
                <a:solidFill>
                  <a:srgbClr val="008000"/>
                </a:solidFill>
                <a:cs typeface="+mn-cs"/>
              </a:rPr>
              <a:t>t</a:t>
            </a:r>
            <a:endParaRPr lang="ru-RU" sz="3500" b="1" kern="0" dirty="0">
              <a:solidFill>
                <a:srgbClr val="008000"/>
              </a:solidFill>
              <a:cs typeface="+mn-cs"/>
            </a:endParaRP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3906838" y="4030663"/>
            <a:ext cx="3152775" cy="381000"/>
          </a:xfrm>
          <a:prstGeom prst="rect">
            <a:avLst/>
          </a:prstGeom>
          <a:solidFill>
            <a:srgbClr val="FFC73B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500" b="1" kern="0" dirty="0">
                <a:solidFill>
                  <a:srgbClr val="000000"/>
                </a:solidFill>
                <a:cs typeface="+mn-cs"/>
              </a:rPr>
              <a:t>Wellensittich</a:t>
            </a:r>
            <a:endParaRPr lang="ru-RU" sz="3500" b="1" kern="0" dirty="0">
              <a:solidFill>
                <a:srgbClr val="008000"/>
              </a:solidFill>
              <a:cs typeface="+mn-cs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4446588" y="4794250"/>
            <a:ext cx="1752600" cy="488950"/>
          </a:xfrm>
          <a:prstGeom prst="rect">
            <a:avLst/>
          </a:prstGeom>
          <a:solidFill>
            <a:srgbClr val="FFC73B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500" b="1" kern="0" dirty="0">
                <a:cs typeface="+mn-cs"/>
              </a:rPr>
              <a:t>Federn</a:t>
            </a:r>
            <a:endParaRPr lang="ru-RU" sz="3500" b="1" kern="0" dirty="0">
              <a:cs typeface="+mn-cs"/>
            </a:endParaRP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3144838" y="5505450"/>
            <a:ext cx="1966912" cy="382588"/>
          </a:xfrm>
          <a:prstGeom prst="rect">
            <a:avLst/>
          </a:prstGeom>
          <a:solidFill>
            <a:srgbClr val="FFC73B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500" b="1" kern="0" dirty="0">
                <a:solidFill>
                  <a:srgbClr val="000000"/>
                </a:solidFill>
                <a:cs typeface="+mn-cs"/>
              </a:rPr>
              <a:t>Krach</a:t>
            </a:r>
            <a:endParaRPr lang="ru-RU" sz="3500" b="1" kern="0" dirty="0">
              <a:solidFill>
                <a:srgbClr val="008000"/>
              </a:solidFill>
              <a:cs typeface="+mn-cs"/>
            </a:endParaRPr>
          </a:p>
        </p:txBody>
      </p:sp>
      <p:pic>
        <p:nvPicPr>
          <p:cNvPr id="96267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08788" y="357188"/>
            <a:ext cx="1916112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3621088" y="3357563"/>
            <a:ext cx="982662" cy="331787"/>
          </a:xfrm>
          <a:prstGeom prst="rect">
            <a:avLst/>
          </a:prstGeom>
          <a:solidFill>
            <a:srgbClr val="FFC73B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500" b="1" kern="0" dirty="0">
                <a:cs typeface="+mn-cs"/>
              </a:rPr>
              <a:t>in</a:t>
            </a:r>
            <a:endParaRPr lang="ru-RU" sz="3500" b="1" kern="0" dirty="0">
              <a:solidFill>
                <a:srgbClr val="008000"/>
              </a:solidFill>
              <a:cs typeface="+mn-cs"/>
            </a:endParaRPr>
          </a:p>
        </p:txBody>
      </p:sp>
      <p:pic>
        <p:nvPicPr>
          <p:cNvPr id="96269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32125" y="3689350"/>
            <a:ext cx="588963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6270" name="Picture 3" descr="C:\Users\123\AppData\Local\Microsoft\Windows\Temporary Internet Files\Content.IE5\344KPFFQ\MC900379929[1].wmf"/>
          <p:cNvPicPr>
            <a:picLocks noChangeAspect="1" noChangeArrowheads="1"/>
          </p:cNvPicPr>
          <p:nvPr/>
        </p:nvPicPr>
        <p:blipFill>
          <a:blip r:embed="rId4" cstate="screen">
            <a:lum bright="-20000"/>
          </a:blip>
          <a:srcRect/>
          <a:stretch>
            <a:fillRect/>
          </a:stretch>
        </p:blipFill>
        <p:spPr bwMode="auto">
          <a:xfrm>
            <a:off x="3444875" y="4572000"/>
            <a:ext cx="684213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71" name="Picture 3" descr="C:\Users\123\AppData\Local\Microsoft\Windows\Temporary Internet Files\Content.IE5\344KPFFQ\MC900379929[1].wmf"/>
          <p:cNvPicPr>
            <a:picLocks noChangeAspect="1" noChangeArrowheads="1"/>
          </p:cNvPicPr>
          <p:nvPr/>
        </p:nvPicPr>
        <p:blipFill>
          <a:blip r:embed="rId4" cstate="screen">
            <a:lum bright="-20000"/>
          </a:blip>
          <a:srcRect/>
          <a:stretch>
            <a:fillRect/>
          </a:stretch>
        </p:blipFill>
        <p:spPr bwMode="auto">
          <a:xfrm>
            <a:off x="3906838" y="4572000"/>
            <a:ext cx="747712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87325" y="2743200"/>
            <a:ext cx="964247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lnSpc>
                <a:spcPct val="80000"/>
              </a:lnSpc>
              <a:buClr>
                <a:srgbClr val="00CCFF"/>
              </a:buClr>
              <a:buFont typeface="Wingdings" pitchFamily="2" charset="2"/>
              <a:buNone/>
              <a:defRPr/>
            </a:pPr>
            <a:r>
              <a:rPr lang="de-DE" sz="35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</a:rPr>
              <a:t>Das  ________  _______Dominika. </a:t>
            </a:r>
            <a:endParaRPr lang="de-DE" sz="3500" b="1" kern="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</a:endParaRPr>
          </a:p>
          <a:p>
            <a:pPr marL="0" indent="0" eaLnBrk="1" hangingPunct="1">
              <a:lnSpc>
                <a:spcPct val="80000"/>
              </a:lnSpc>
              <a:buClr>
                <a:srgbClr val="00CCFF"/>
              </a:buClr>
              <a:buFont typeface="Wingdings" pitchFamily="2" charset="2"/>
              <a:buNone/>
              <a:defRPr/>
            </a:pPr>
            <a:r>
              <a:rPr lang="de-DE" sz="35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</a:rPr>
              <a:t>Dominika  _____ 9  ______________ .</a:t>
            </a:r>
          </a:p>
          <a:p>
            <a:pPr marL="0" indent="0" eaLnBrk="1" hangingPunct="1">
              <a:lnSpc>
                <a:spcPct val="80000"/>
              </a:lnSpc>
              <a:buClr>
                <a:srgbClr val="00CCFF"/>
              </a:buClr>
              <a:buFont typeface="Wingdings" pitchFamily="2" charset="2"/>
              <a:buNone/>
              <a:defRPr/>
            </a:pPr>
            <a:r>
              <a:rPr lang="de-DE" sz="35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</a:rPr>
              <a:t>Sie _______    _____   in Italien.</a:t>
            </a:r>
          </a:p>
          <a:p>
            <a:pPr marL="0" indent="0" eaLnBrk="1" hangingPunct="1">
              <a:lnSpc>
                <a:spcPct val="80000"/>
              </a:lnSpc>
              <a:buClr>
                <a:srgbClr val="00CCFF"/>
              </a:buClr>
              <a:buFont typeface="Wingdings" pitchFamily="2" charset="2"/>
              <a:buNone/>
              <a:defRPr/>
            </a:pPr>
            <a:r>
              <a:rPr lang="de-DE" sz="35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</a:rPr>
              <a:t>Dominika hat eine                          .</a:t>
            </a:r>
          </a:p>
          <a:p>
            <a:pPr marL="0" indent="0" eaLnBrk="1" hangingPunct="1">
              <a:lnSpc>
                <a:spcPct val="80000"/>
              </a:lnSpc>
              <a:buClr>
                <a:srgbClr val="00CCFF"/>
              </a:buClr>
              <a:buFont typeface="Wingdings" pitchFamily="2" charset="2"/>
              <a:buNone/>
              <a:defRPr/>
            </a:pPr>
            <a:r>
              <a:rPr lang="de-DE" sz="35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</a:rPr>
              <a:t> </a:t>
            </a:r>
          </a:p>
          <a:p>
            <a:pPr marL="0" indent="0" eaLnBrk="1" hangingPunct="1">
              <a:lnSpc>
                <a:spcPct val="80000"/>
              </a:lnSpc>
              <a:buClr>
                <a:srgbClr val="00CCFF"/>
              </a:buClr>
              <a:buFont typeface="Wingdings" pitchFamily="2" charset="2"/>
              <a:buNone/>
              <a:defRPr/>
            </a:pPr>
            <a:r>
              <a:rPr lang="de-DE" sz="35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</a:rPr>
              <a:t>Die Katze _____ ein weiches                . </a:t>
            </a:r>
          </a:p>
          <a:p>
            <a:pPr marL="0" indent="0" eaLnBrk="1" hangingPunct="1">
              <a:lnSpc>
                <a:spcPct val="80000"/>
              </a:lnSpc>
              <a:buClr>
                <a:srgbClr val="00CCFF"/>
              </a:buClr>
              <a:buFont typeface="Wingdings" pitchFamily="2" charset="2"/>
              <a:buNone/>
              <a:defRPr/>
            </a:pPr>
            <a:r>
              <a:rPr lang="de-DE" sz="35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</a:rPr>
              <a:t>Sie mag  </a:t>
            </a:r>
            <a:r>
              <a:rPr lang="ru-RU" sz="35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</a:rPr>
              <a:t>                                             </a:t>
            </a:r>
            <a:r>
              <a:rPr lang="de-DE" sz="35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4950" y="971550"/>
            <a:ext cx="7010400" cy="784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de-DE" sz="4500" b="1" u="sng" kern="0" dirty="0">
                <a:solidFill>
                  <a:srgbClr val="663300"/>
                </a:solidFill>
                <a:latin typeface="Arial"/>
                <a:cs typeface="+mn-cs"/>
              </a:rPr>
              <a:t>Ergänze die Lücken</a:t>
            </a: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4141788" y="2679700"/>
            <a:ext cx="1447800" cy="381000"/>
          </a:xfrm>
          <a:prstGeom prst="rect">
            <a:avLst/>
          </a:prstGeom>
          <a:solidFill>
            <a:srgbClr val="FFC73B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500" b="1" kern="0" dirty="0">
                <a:solidFill>
                  <a:srgbClr val="000000"/>
                </a:solidFill>
                <a:cs typeface="+mn-cs"/>
              </a:rPr>
              <a:t>heiß</a:t>
            </a:r>
            <a:r>
              <a:rPr lang="de-DE" sz="3500" b="1" kern="0" dirty="0" err="1">
                <a:solidFill>
                  <a:srgbClr val="008000"/>
                </a:solidFill>
                <a:cs typeface="+mn-cs"/>
              </a:rPr>
              <a:t>st</a:t>
            </a:r>
            <a:endParaRPr lang="ru-RU" sz="3500" b="1" kern="0" dirty="0">
              <a:solidFill>
                <a:srgbClr val="008000"/>
              </a:solidFill>
              <a:cs typeface="+mn-cs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4821238" y="3308350"/>
            <a:ext cx="1724025" cy="381000"/>
          </a:xfrm>
          <a:prstGeom prst="rect">
            <a:avLst/>
          </a:prstGeom>
          <a:solidFill>
            <a:srgbClr val="FFC73B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500" b="1" kern="0" dirty="0">
                <a:solidFill>
                  <a:srgbClr val="000000"/>
                </a:solidFill>
                <a:cs typeface="+mn-cs"/>
              </a:rPr>
              <a:t>Jahre</a:t>
            </a:r>
            <a:endParaRPr lang="ru-RU" sz="3500" b="1" kern="0" dirty="0">
              <a:solidFill>
                <a:srgbClr val="008000"/>
              </a:solidFill>
              <a:cs typeface="+mn-cs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6726238" y="3278188"/>
            <a:ext cx="1447800" cy="381000"/>
          </a:xfrm>
          <a:prstGeom prst="rect">
            <a:avLst/>
          </a:prstGeom>
          <a:solidFill>
            <a:srgbClr val="FFC73B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500" b="1" kern="0" dirty="0">
                <a:solidFill>
                  <a:srgbClr val="000000"/>
                </a:solidFill>
                <a:cs typeface="+mn-cs"/>
              </a:rPr>
              <a:t>alt</a:t>
            </a:r>
            <a:endParaRPr lang="ru-RU" sz="3500" b="1" kern="0" dirty="0">
              <a:solidFill>
                <a:srgbClr val="008000"/>
              </a:solidFill>
              <a:cs typeface="+mn-cs"/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1182688" y="3751263"/>
            <a:ext cx="1524000" cy="381000"/>
          </a:xfrm>
          <a:prstGeom prst="rect">
            <a:avLst/>
          </a:prstGeom>
          <a:solidFill>
            <a:srgbClr val="FFC73B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500" b="1" kern="0" dirty="0">
                <a:solidFill>
                  <a:srgbClr val="000000"/>
                </a:solidFill>
                <a:cs typeface="+mn-cs"/>
              </a:rPr>
              <a:t>wohn</a:t>
            </a:r>
            <a:r>
              <a:rPr lang="de-DE" sz="3500" b="1" kern="0" dirty="0">
                <a:solidFill>
                  <a:srgbClr val="008000"/>
                </a:solidFill>
                <a:cs typeface="+mn-cs"/>
              </a:rPr>
              <a:t>t</a:t>
            </a:r>
            <a:endParaRPr lang="ru-RU" sz="3500" b="1" kern="0" dirty="0">
              <a:solidFill>
                <a:srgbClr val="008000"/>
              </a:solidFill>
              <a:cs typeface="+mn-cs"/>
            </a:endParaRP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5605463" y="4465638"/>
            <a:ext cx="1981200" cy="479425"/>
          </a:xfrm>
          <a:prstGeom prst="rect">
            <a:avLst/>
          </a:prstGeom>
          <a:solidFill>
            <a:srgbClr val="FFC73B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500" b="1" kern="0" dirty="0">
                <a:solidFill>
                  <a:srgbClr val="000000"/>
                </a:solidFill>
                <a:cs typeface="+mn-cs"/>
              </a:rPr>
              <a:t>Katze</a:t>
            </a:r>
            <a:endParaRPr lang="ru-RU" sz="3500" b="1" kern="0" dirty="0">
              <a:solidFill>
                <a:srgbClr val="008000"/>
              </a:solidFill>
              <a:cs typeface="+mn-cs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7586663" y="5387975"/>
            <a:ext cx="1176337" cy="490538"/>
          </a:xfrm>
          <a:prstGeom prst="rect">
            <a:avLst/>
          </a:prstGeom>
          <a:solidFill>
            <a:srgbClr val="FFC73B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500" b="1" kern="0" dirty="0">
                <a:solidFill>
                  <a:srgbClr val="000000"/>
                </a:solidFill>
                <a:cs typeface="+mn-cs"/>
              </a:rPr>
              <a:t>Fell</a:t>
            </a:r>
            <a:endParaRPr lang="ru-RU" sz="3500" b="1" kern="0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4414838" y="5983288"/>
            <a:ext cx="3352800" cy="381000"/>
          </a:xfrm>
          <a:prstGeom prst="rect">
            <a:avLst/>
          </a:prstGeom>
          <a:solidFill>
            <a:srgbClr val="FFC73B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500" b="1" kern="0" dirty="0">
                <a:solidFill>
                  <a:srgbClr val="000000"/>
                </a:solidFill>
                <a:cs typeface="+mn-cs"/>
              </a:rPr>
              <a:t>Mäuse fangen</a:t>
            </a:r>
            <a:endParaRPr lang="ru-RU" sz="3500" b="1" kern="0" dirty="0">
              <a:solidFill>
                <a:srgbClr val="008000"/>
              </a:solidFill>
              <a:cs typeface="+mn-cs"/>
            </a:endParaRP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3836988" y="3800475"/>
            <a:ext cx="984250" cy="331788"/>
          </a:xfrm>
          <a:prstGeom prst="rect">
            <a:avLst/>
          </a:prstGeom>
          <a:solidFill>
            <a:srgbClr val="FFC73B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500" b="1" kern="0" dirty="0">
                <a:solidFill>
                  <a:srgbClr val="000000"/>
                </a:solidFill>
                <a:cs typeface="+mn-cs"/>
              </a:rPr>
              <a:t>in</a:t>
            </a:r>
            <a:endParaRPr lang="ru-RU" sz="3500" b="1" kern="0" dirty="0">
              <a:solidFill>
                <a:srgbClr val="008000"/>
              </a:solidFill>
              <a:cs typeface="+mn-cs"/>
            </a:endParaRPr>
          </a:p>
        </p:txBody>
      </p:sp>
      <p:pic>
        <p:nvPicPr>
          <p:cNvPr id="97292" name="Picture 3" descr="C:\Users\123\AppData\Local\Microsoft\Windows\Temporary Internet Files\Content.IE5\344KPFFQ\MP900411711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43663" y="280988"/>
            <a:ext cx="2014537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1641475" y="2620963"/>
            <a:ext cx="1979613" cy="423862"/>
          </a:xfrm>
          <a:prstGeom prst="rect">
            <a:avLst/>
          </a:prstGeom>
          <a:solidFill>
            <a:srgbClr val="FFC73B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500" b="1" kern="0" dirty="0">
                <a:solidFill>
                  <a:srgbClr val="000000"/>
                </a:solidFill>
                <a:cs typeface="+mn-cs"/>
              </a:rPr>
              <a:t>Mädchen</a:t>
            </a:r>
            <a:endParaRPr lang="ru-RU" sz="3500" b="1" kern="0" dirty="0">
              <a:solidFill>
                <a:srgbClr val="008000"/>
              </a:solidFill>
              <a:cs typeface="+mn-cs"/>
            </a:endParaRPr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2698750" y="3252788"/>
            <a:ext cx="1255713" cy="392112"/>
          </a:xfrm>
          <a:prstGeom prst="rect">
            <a:avLst/>
          </a:prstGeom>
          <a:solidFill>
            <a:srgbClr val="FFC73B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500" b="1" kern="0" dirty="0">
                <a:solidFill>
                  <a:srgbClr val="000000"/>
                </a:solidFill>
                <a:cs typeface="+mn-cs"/>
              </a:rPr>
              <a:t>ist</a:t>
            </a:r>
            <a:endParaRPr lang="ru-RU" sz="3500" b="1" kern="0" dirty="0">
              <a:solidFill>
                <a:srgbClr val="008000"/>
              </a:solidFill>
              <a:cs typeface="+mn-cs"/>
            </a:endParaRPr>
          </a:p>
        </p:txBody>
      </p:sp>
      <p:pic>
        <p:nvPicPr>
          <p:cNvPr id="97295" name="Picture 4" descr="C:\Users\123\Desktop\cat2color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86263" y="4297363"/>
            <a:ext cx="960437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96" name="Picture 5" descr="C:\Users\123\AppData\Local\Microsoft\Windows\Temporary Internet Files\Content.IE5\O83RNESJ\MP900402444[1]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73863" y="5387975"/>
            <a:ext cx="8128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97" name="Picture 2" descr="C:\Users\123\AppData\Local\Microsoft\Windows\Temporary Internet Files\Content.IE5\O83RNESJ\MC900345794[1].wm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3324225" y="6153150"/>
            <a:ext cx="8175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98" name="Picture 4" descr="C:\Users\123\Desktop\cat2color.gif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244725" y="5888038"/>
            <a:ext cx="1081088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2738438" y="5318125"/>
            <a:ext cx="1176337" cy="488950"/>
          </a:xfrm>
          <a:prstGeom prst="rect">
            <a:avLst/>
          </a:prstGeom>
          <a:solidFill>
            <a:srgbClr val="FFC73B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500" b="1" kern="0" dirty="0">
                <a:solidFill>
                  <a:srgbClr val="000000"/>
                </a:solidFill>
                <a:cs typeface="+mn-cs"/>
              </a:rPr>
              <a:t>hat</a:t>
            </a:r>
            <a:endParaRPr lang="ru-RU" sz="3500" b="1" kern="0" dirty="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3" grpId="0" animBg="1"/>
      <p:bldP spid="22" grpId="0" animBg="1"/>
      <p:bldP spid="27" grpId="0" animBg="1"/>
      <p:bldP spid="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ctrTitle"/>
          </p:nvPr>
        </p:nvSpPr>
        <p:spPr>
          <a:xfrm rot="20365093">
            <a:off x="-169863" y="2922588"/>
            <a:ext cx="8886826" cy="1514475"/>
          </a:xfrm>
        </p:spPr>
        <p:txBody>
          <a:bodyPr/>
          <a:lstStyle/>
          <a:p>
            <a:pPr eaLnBrk="1" hangingPunct="1"/>
            <a:r>
              <a:rPr lang="de-DE" sz="7000" b="1" smtClean="0">
                <a:solidFill>
                  <a:srgbClr val="008000"/>
                </a:solidFill>
              </a:rPr>
              <a:t/>
            </a:r>
            <a:br>
              <a:rPr lang="de-DE" sz="7000" b="1" smtClean="0">
                <a:solidFill>
                  <a:srgbClr val="008000"/>
                </a:solidFill>
              </a:rPr>
            </a:br>
            <a:r>
              <a:rPr lang="de-DE" sz="9000" b="1" smtClean="0">
                <a:solidFill>
                  <a:srgbClr val="002E00"/>
                </a:solidFill>
              </a:rPr>
              <a:t>Tschüss!</a:t>
            </a:r>
            <a:r>
              <a:rPr lang="de-DE" sz="7000" b="1" smtClean="0">
                <a:solidFill>
                  <a:srgbClr val="4C2600"/>
                </a:solidFill>
              </a:rPr>
              <a:t/>
            </a:r>
            <a:br>
              <a:rPr lang="de-DE" sz="7000" b="1" smtClean="0">
                <a:solidFill>
                  <a:srgbClr val="4C2600"/>
                </a:solidFill>
              </a:rPr>
            </a:br>
            <a:endParaRPr lang="ru-RU" sz="7000" b="1" smtClean="0">
              <a:solidFill>
                <a:srgbClr val="4C2600"/>
              </a:solidFill>
            </a:endParaRPr>
          </a:p>
        </p:txBody>
      </p:sp>
      <p:pic>
        <p:nvPicPr>
          <p:cNvPr id="98307" name="Picture 3" descr="C:\Users\123\AppData\Local\Microsoft\Windows\Temporary Internet Files\Content.IE5\ED88N7CN\MC900151209[1].wm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64250" y="685800"/>
            <a:ext cx="2430463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08" name="Picture 6" descr="C:\Users\123\AppData\Local\Microsoft\Windows\Temporary Internet Files\Content.IE5\1O4V75L6\MC900034154[1].wm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693863"/>
            <a:ext cx="1660525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09" name="Picture 10" descr="C:\Users\123\AppData\Local\Microsoft\Windows\Temporary Internet Files\Content.IE5\O83RNESJ\MC900192153[1].wm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38850" y="3429000"/>
            <a:ext cx="233680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10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660525" y="685800"/>
            <a:ext cx="1382713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8311" name="Picture 3" descr="C:\Users\123\AppData\Local\Microsoft\Windows\Temporary Internet Files\Content.IE5\344KPFFQ\MP900411711[1]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43400" y="4310063"/>
            <a:ext cx="1481138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12" name="Picture 20" descr="C:\Users\123\AppData\Local\Microsoft\Windows\Temporary Internet Files\Content.IE5\O83RNESJ\MP900442394[1]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349750" y="514350"/>
            <a:ext cx="1598613" cy="17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463" y="4002088"/>
            <a:ext cx="3429000" cy="19383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de-DE" sz="4000" b="1" kern="0" dirty="0">
              <a:solidFill>
                <a:srgbClr val="0070C0"/>
              </a:solidFill>
              <a:cs typeface="+mn-cs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000" b="1" kern="0" dirty="0">
                <a:solidFill>
                  <a:srgbClr val="0070C0"/>
                </a:solidFill>
                <a:cs typeface="+mn-cs"/>
              </a:rPr>
              <a:t>der Hamster</a:t>
            </a:r>
            <a:endParaRPr lang="ru-RU" sz="4000" b="1" kern="0" dirty="0">
              <a:solidFill>
                <a:srgbClr val="0070C0"/>
              </a:solidFill>
              <a:cs typeface="+mn-cs"/>
            </a:endParaRPr>
          </a:p>
        </p:txBody>
      </p:sp>
      <p:sp>
        <p:nvSpPr>
          <p:cNvPr id="88067" name="Rectangle 2"/>
          <p:cNvSpPr>
            <a:spLocks noGrp="1" noChangeArrowheads="1"/>
          </p:cNvSpPr>
          <p:nvPr>
            <p:ph type="title"/>
          </p:nvPr>
        </p:nvSpPr>
        <p:spPr>
          <a:xfrm>
            <a:off x="469900" y="228600"/>
            <a:ext cx="8686800" cy="914400"/>
          </a:xfrm>
        </p:spPr>
        <p:txBody>
          <a:bodyPr/>
          <a:lstStyle/>
          <a:p>
            <a:pPr eaLnBrk="1" hangingPunct="1"/>
            <a:r>
              <a:rPr lang="en-US" sz="5000" b="1" u="sng" smtClean="0">
                <a:solidFill>
                  <a:srgbClr val="4C2600"/>
                </a:solidFill>
              </a:rPr>
              <a:t>Wie heißen die Haustiere?</a:t>
            </a:r>
            <a:endParaRPr lang="ru-RU" sz="5000" b="1" u="sng" smtClean="0">
              <a:solidFill>
                <a:srgbClr val="4C2600"/>
              </a:solidFill>
            </a:endParaRPr>
          </a:p>
        </p:txBody>
      </p:sp>
      <p:pic>
        <p:nvPicPr>
          <p:cNvPr id="88068" name="Picture 2" descr="C:\Users\123\Desktop\dog1.bmp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38200" y="1430338"/>
            <a:ext cx="1290638" cy="130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9" name="Picture 3" descr="C:\Users\123\Desktop\fish.bmp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48413" y="1430338"/>
            <a:ext cx="129540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70" name="Picture 4" descr="C:\Users\123\Desktop\cat2color.gi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231063" y="4010025"/>
            <a:ext cx="15589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71" name="Picture 6" descr="C:\Users\123\AppData\Local\Microsoft\Windows\Temporary Internet Files\Content.IE5\1O4V75L6\MC900151209[1].wmf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24338" y="4906963"/>
            <a:ext cx="143192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72" name="Picture 7" descr="C:\Users\123\AppData\Local\Microsoft\Windows\Temporary Internet Files\Content.IE5\O83RNESJ\MC900192267[1].wmf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flipH="1">
            <a:off x="3841750" y="1455738"/>
            <a:ext cx="1220788" cy="228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63525" y="2730500"/>
            <a:ext cx="28717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826125" y="2740025"/>
            <a:ext cx="2506663" cy="1016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000" b="1" kern="0" dirty="0">
                <a:solidFill>
                  <a:srgbClr val="0070C0"/>
                </a:solidFill>
                <a:cs typeface="+mn-cs"/>
              </a:rPr>
              <a:t>der Fisch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62200" y="3740150"/>
            <a:ext cx="4484688" cy="1016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000" b="1" kern="0" dirty="0">
                <a:solidFill>
                  <a:srgbClr val="0070C0"/>
                </a:solidFill>
                <a:cs typeface="+mn-cs"/>
              </a:rPr>
              <a:t>der We</a:t>
            </a:r>
            <a:r>
              <a:rPr lang="de-DE" sz="4000" b="1" u="sng" kern="0" dirty="0">
                <a:solidFill>
                  <a:srgbClr val="0070C0"/>
                </a:solidFill>
                <a:cs typeface="+mn-cs"/>
              </a:rPr>
              <a:t>ll</a:t>
            </a:r>
            <a:r>
              <a:rPr lang="de-DE" sz="4000" b="1" kern="0" dirty="0">
                <a:solidFill>
                  <a:srgbClr val="0070C0"/>
                </a:solidFill>
                <a:cs typeface="+mn-cs"/>
              </a:rPr>
              <a:t>ensi</a:t>
            </a:r>
            <a:r>
              <a:rPr lang="de-DE" sz="4000" b="1" u="sng" kern="0" dirty="0">
                <a:solidFill>
                  <a:srgbClr val="0070C0"/>
                </a:solidFill>
                <a:cs typeface="+mn-cs"/>
              </a:rPr>
              <a:t>tt</a:t>
            </a:r>
            <a:r>
              <a:rPr lang="de-DE" sz="4000" b="1" kern="0" dirty="0">
                <a:solidFill>
                  <a:srgbClr val="0070C0"/>
                </a:solidFill>
                <a:cs typeface="+mn-cs"/>
              </a:rPr>
              <a:t>ich</a:t>
            </a:r>
            <a:endParaRPr lang="ru-RU" sz="4000" b="1" kern="0" dirty="0">
              <a:solidFill>
                <a:srgbClr val="0070C0"/>
              </a:solidFill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90750" y="5643563"/>
            <a:ext cx="3963988" cy="1016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000" b="1" kern="0" dirty="0">
                <a:solidFill>
                  <a:srgbClr val="FF0000"/>
                </a:solidFill>
                <a:cs typeface="+mn-cs"/>
              </a:rPr>
              <a:t>die Schildkröte</a:t>
            </a:r>
            <a:endParaRPr lang="ru-RU" sz="4000" b="1" kern="0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48413" y="5135563"/>
            <a:ext cx="2543175" cy="1016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000" b="1" kern="0" dirty="0">
                <a:solidFill>
                  <a:srgbClr val="FF0000"/>
                </a:solidFill>
                <a:cs typeface="+mn-cs"/>
              </a:rPr>
              <a:t>die Katze</a:t>
            </a:r>
            <a:endParaRPr lang="ru-RU" sz="4000" b="1" kern="0" dirty="0">
              <a:solidFill>
                <a:srgbClr val="FF0000"/>
              </a:solidFill>
              <a:cs typeface="+mn-cs"/>
            </a:endParaRPr>
          </a:p>
        </p:txBody>
      </p:sp>
      <p:pic>
        <p:nvPicPr>
          <p:cNvPr id="88078" name="Picture 9" descr="C:\Users\123\AppData\Local\Microsoft\Windows\Temporary Internet Files\Content.IE5\344KPFFQ\MC900428347[1].wmf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92163" y="3756025"/>
            <a:ext cx="1236662" cy="141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22263" y="1727200"/>
            <a:ext cx="469900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b="1" kern="0" dirty="0">
                <a:solidFill>
                  <a:srgbClr val="4C2600"/>
                </a:solidFill>
                <a:latin typeface="Arial"/>
                <a:ea typeface="+mj-ea"/>
                <a:cs typeface="+mn-cs"/>
              </a:rPr>
              <a:t>1</a:t>
            </a:r>
            <a:endParaRPr lang="ru-RU" sz="4000" dirty="0"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90900" y="1889125"/>
            <a:ext cx="469900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b="1" kern="0" dirty="0">
                <a:solidFill>
                  <a:srgbClr val="4C2600"/>
                </a:solidFill>
                <a:latin typeface="Arial"/>
                <a:cs typeface="+mn-cs"/>
              </a:rPr>
              <a:t>2</a:t>
            </a:r>
            <a:endParaRPr lang="ru-RU" dirty="0"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683250" y="1747838"/>
            <a:ext cx="469900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b="1" kern="0" dirty="0">
                <a:solidFill>
                  <a:srgbClr val="4C2600"/>
                </a:solidFill>
                <a:latin typeface="Arial"/>
                <a:cs typeface="+mn-cs"/>
              </a:rPr>
              <a:t>3</a:t>
            </a:r>
            <a:endParaRPr lang="ru-RU" dirty="0"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3525" y="3549650"/>
            <a:ext cx="469900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b="1" kern="0" dirty="0">
                <a:solidFill>
                  <a:srgbClr val="4C2600"/>
                </a:solidFill>
                <a:latin typeface="Arial"/>
                <a:cs typeface="+mn-cs"/>
              </a:rPr>
              <a:t>4</a:t>
            </a:r>
            <a:endParaRPr lang="ru-RU" dirty="0"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625850" y="4954588"/>
            <a:ext cx="469900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b="1" kern="0" dirty="0">
                <a:solidFill>
                  <a:srgbClr val="4C2600"/>
                </a:solidFill>
                <a:latin typeface="Arial"/>
                <a:cs typeface="+mn-cs"/>
              </a:rPr>
              <a:t>5</a:t>
            </a:r>
            <a:endParaRPr lang="ru-RU" dirty="0"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761163" y="4002088"/>
            <a:ext cx="469900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b="1" kern="0" dirty="0">
                <a:solidFill>
                  <a:srgbClr val="4C2600"/>
                </a:solidFill>
                <a:latin typeface="Arial"/>
                <a:cs typeface="+mn-cs"/>
              </a:rPr>
              <a:t>6</a:t>
            </a:r>
            <a:endParaRPr lang="ru-RU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0088" y="223838"/>
            <a:ext cx="9677400" cy="8604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5000" b="1" u="sng" kern="0" dirty="0">
                <a:solidFill>
                  <a:srgbClr val="4C2600"/>
                </a:solidFill>
                <a:latin typeface="Arial"/>
                <a:ea typeface="+mj-ea"/>
                <a:cs typeface="+mn-cs"/>
              </a:rPr>
              <a:t>Was passt zusammen?</a:t>
            </a:r>
            <a:endParaRPr lang="ru-RU" sz="5000" dirty="0"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8763" y="1295400"/>
            <a:ext cx="3338512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200" b="1" kern="0" dirty="0">
                <a:solidFill>
                  <a:srgbClr val="FF3399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Der</a:t>
            </a:r>
            <a:r>
              <a:rPr lang="de-DE" sz="3200" kern="0" dirty="0">
                <a:solidFill>
                  <a:srgbClr val="FF3399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         </a:t>
            </a:r>
            <a:r>
              <a:rPr lang="de-DE" sz="3200" b="1" kern="0" dirty="0">
                <a:solidFill>
                  <a:srgbClr val="FF3399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kann </a:t>
            </a:r>
            <a:r>
              <a:rPr lang="de-DE" sz="3200" kern="0" dirty="0">
                <a:solidFill>
                  <a:srgbClr val="FF3399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 </a:t>
            </a:r>
            <a:endParaRPr lang="ru-RU" kern="0" dirty="0">
              <a:solidFill>
                <a:srgbClr val="FF3399"/>
              </a:solidFill>
              <a:cs typeface="+mn-cs"/>
            </a:endParaRPr>
          </a:p>
        </p:txBody>
      </p:sp>
      <p:pic>
        <p:nvPicPr>
          <p:cNvPr id="8909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31900" y="1189038"/>
            <a:ext cx="788988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84163" y="2176463"/>
            <a:ext cx="3338512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200" b="1" kern="0" dirty="0">
                <a:solidFill>
                  <a:srgbClr val="008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Der</a:t>
            </a:r>
            <a:r>
              <a:rPr lang="de-DE" sz="3200" kern="0" dirty="0">
                <a:solidFill>
                  <a:srgbClr val="008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         </a:t>
            </a:r>
            <a:r>
              <a:rPr lang="de-DE" sz="3200" b="1" kern="0" dirty="0">
                <a:solidFill>
                  <a:srgbClr val="008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kann </a:t>
            </a:r>
            <a:r>
              <a:rPr lang="de-DE" sz="3200" kern="0" dirty="0">
                <a:solidFill>
                  <a:srgbClr val="008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 </a:t>
            </a:r>
            <a:endParaRPr lang="ru-RU" kern="0" dirty="0">
              <a:solidFill>
                <a:srgbClr val="008000"/>
              </a:solidFill>
              <a:cs typeface="+mn-cs"/>
            </a:endParaRPr>
          </a:p>
        </p:txBody>
      </p:sp>
      <p:pic>
        <p:nvPicPr>
          <p:cNvPr id="89094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85875" y="2098675"/>
            <a:ext cx="7175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34950" y="3748088"/>
            <a:ext cx="32829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200" b="1" kern="0" dirty="0">
                <a:solidFill>
                  <a:srgbClr val="6E4924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Die</a:t>
            </a:r>
            <a:r>
              <a:rPr lang="de-DE" sz="3200" kern="0" dirty="0">
                <a:solidFill>
                  <a:srgbClr val="6E4924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         </a:t>
            </a:r>
            <a:r>
              <a:rPr lang="de-DE" sz="3200" b="1" kern="0" dirty="0">
                <a:solidFill>
                  <a:srgbClr val="6E4924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kann </a:t>
            </a:r>
            <a:r>
              <a:rPr lang="de-DE" sz="3200" kern="0" dirty="0">
                <a:solidFill>
                  <a:srgbClr val="6E4924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 </a:t>
            </a:r>
            <a:endParaRPr lang="ru-RU" kern="0" dirty="0">
              <a:solidFill>
                <a:srgbClr val="6E4924"/>
              </a:solidFill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4163" y="2935288"/>
            <a:ext cx="3338512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200" b="1" kern="0" dirty="0"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Der</a:t>
            </a:r>
            <a:r>
              <a:rPr lang="de-DE" sz="3200" kern="0" dirty="0"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         </a:t>
            </a:r>
            <a:r>
              <a:rPr lang="de-DE" sz="3200" b="1" kern="0" dirty="0"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kann </a:t>
            </a:r>
            <a:r>
              <a:rPr lang="de-DE" sz="3200" kern="0" dirty="0"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 </a:t>
            </a:r>
            <a:endParaRPr lang="ru-RU" kern="0" dirty="0">
              <a:solidFill>
                <a:srgbClr val="7030A0"/>
              </a:solidFill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5913" y="5867400"/>
            <a:ext cx="32829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2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Die</a:t>
            </a:r>
            <a:r>
              <a:rPr lang="de-DE" sz="3200" kern="0" dirty="0">
                <a:solidFill>
                  <a:srgbClr val="00B0F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         </a:t>
            </a:r>
            <a:r>
              <a:rPr lang="de-DE" sz="32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kann </a:t>
            </a:r>
            <a:r>
              <a:rPr lang="de-DE" sz="3200" kern="0" dirty="0">
                <a:solidFill>
                  <a:srgbClr val="00B0F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 </a:t>
            </a:r>
            <a:endParaRPr lang="ru-RU" kern="0" dirty="0">
              <a:solidFill>
                <a:srgbClr val="00B0F0"/>
              </a:solidFill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8763" y="4724400"/>
            <a:ext cx="3338512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200" b="1" kern="0" dirty="0">
                <a:solidFill>
                  <a:srgbClr val="E689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Der</a:t>
            </a:r>
            <a:r>
              <a:rPr lang="de-DE" sz="3200" kern="0" dirty="0">
                <a:solidFill>
                  <a:srgbClr val="E689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         </a:t>
            </a:r>
            <a:r>
              <a:rPr lang="de-DE" sz="3200" b="1" kern="0" dirty="0">
                <a:solidFill>
                  <a:srgbClr val="E689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kann </a:t>
            </a:r>
            <a:r>
              <a:rPr lang="de-DE" sz="3200" kern="0" dirty="0">
                <a:solidFill>
                  <a:srgbClr val="E689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 </a:t>
            </a:r>
            <a:endParaRPr lang="ru-RU" kern="0" dirty="0">
              <a:solidFill>
                <a:srgbClr val="E68900"/>
              </a:solidFill>
              <a:cs typeface="+mn-cs"/>
            </a:endParaRPr>
          </a:p>
        </p:txBody>
      </p:sp>
      <p:pic>
        <p:nvPicPr>
          <p:cNvPr id="89099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35088" y="2914650"/>
            <a:ext cx="619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9100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60463" y="3689350"/>
            <a:ext cx="9334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9101" name="Picture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371600" y="4510088"/>
            <a:ext cx="61277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9102" name="Picture 7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177925" y="5916613"/>
            <a:ext cx="896938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6145213" y="3030538"/>
            <a:ext cx="1570037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2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bellen</a:t>
            </a:r>
            <a:r>
              <a:rPr lang="de-DE" sz="32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 </a:t>
            </a:r>
            <a:endParaRPr lang="ru-RU" kern="0" dirty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13388" y="3792538"/>
            <a:ext cx="2652712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32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schwimmen</a:t>
            </a:r>
            <a:endParaRPr lang="ru-RU" dirty="0"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83213" y="5649913"/>
            <a:ext cx="3044825" cy="585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32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schnell laufen</a:t>
            </a:r>
            <a:endParaRPr lang="ru-RU" dirty="0"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73688" y="1309688"/>
            <a:ext cx="306387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32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Mäuse fangen</a:t>
            </a:r>
            <a:endParaRPr lang="ru-RU" dirty="0"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73688" y="2254250"/>
            <a:ext cx="311467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32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Krach machen</a:t>
            </a:r>
            <a:endParaRPr lang="ru-RU" dirty="0"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984875" y="4699000"/>
            <a:ext cx="19621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32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cs typeface="+mn-cs"/>
              </a:rPr>
              <a:t>kriechen</a:t>
            </a:r>
            <a:endParaRPr lang="ru-RU" dirty="0">
              <a:cs typeface="+mn-cs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495800" y="1309688"/>
            <a:ext cx="0" cy="49260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9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9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B522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B522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F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F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9982200" cy="914400"/>
          </a:xfrm>
        </p:spPr>
        <p:txBody>
          <a:bodyPr/>
          <a:lstStyle/>
          <a:p>
            <a:pPr eaLnBrk="1" hangingPunct="1"/>
            <a:r>
              <a:rPr lang="en-US" sz="4500" b="1" u="sng" smtClean="0">
                <a:solidFill>
                  <a:srgbClr val="663300"/>
                </a:solidFill>
              </a:rPr>
              <a:t>Welche W</a:t>
            </a:r>
            <a:r>
              <a:rPr lang="de-DE" sz="4500" b="1" u="sng" smtClean="0">
                <a:solidFill>
                  <a:srgbClr val="663300"/>
                </a:solidFill>
              </a:rPr>
              <a:t>örter sind versteckt?</a:t>
            </a:r>
            <a:endParaRPr lang="ru-RU" sz="4500" b="1" u="sng" smtClean="0">
              <a:solidFill>
                <a:srgbClr val="663300"/>
              </a:solidFill>
            </a:endParaRPr>
          </a:p>
        </p:txBody>
      </p:sp>
      <p:sp>
        <p:nvSpPr>
          <p:cNvPr id="90115" name="Text Box 5"/>
          <p:cNvSpPr txBox="1">
            <a:spLocks noChangeArrowheads="1"/>
          </p:cNvSpPr>
          <p:nvPr/>
        </p:nvSpPr>
        <p:spPr bwMode="auto">
          <a:xfrm>
            <a:off x="609600" y="1371600"/>
            <a:ext cx="41290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3600" b="1">
                <a:solidFill>
                  <a:srgbClr val="000000"/>
                </a:solidFill>
              </a:rPr>
              <a:t>nsaurfdfederdhfn</a:t>
            </a:r>
            <a:endParaRPr lang="ru-RU" sz="3600" b="1">
              <a:solidFill>
                <a:srgbClr val="000000"/>
              </a:solidFill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2295525" y="1368425"/>
            <a:ext cx="14271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3600" b="1">
                <a:solidFill>
                  <a:srgbClr val="FF0000"/>
                </a:solidFill>
              </a:rPr>
              <a:t>feder</a:t>
            </a:r>
            <a:endParaRPr lang="ru-RU" sz="3600" b="1">
              <a:solidFill>
                <a:srgbClr val="FF0000"/>
              </a:solidFill>
            </a:endParaRPr>
          </a:p>
        </p:txBody>
      </p:sp>
      <p:sp>
        <p:nvSpPr>
          <p:cNvPr id="90117" name="Text Box 6"/>
          <p:cNvSpPr txBox="1">
            <a:spLocks noChangeArrowheads="1"/>
          </p:cNvSpPr>
          <p:nvPr/>
        </p:nvSpPr>
        <p:spPr bwMode="auto">
          <a:xfrm>
            <a:off x="898525" y="3200400"/>
            <a:ext cx="35258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3600" b="1">
                <a:solidFill>
                  <a:srgbClr val="000000"/>
                </a:solidFill>
              </a:rPr>
              <a:t>sbffellsjdurugf</a:t>
            </a:r>
            <a:endParaRPr lang="ru-RU" sz="3600" b="1">
              <a:solidFill>
                <a:srgbClr val="000000"/>
              </a:solidFill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619250" y="3200400"/>
            <a:ext cx="9302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3600" b="1">
                <a:solidFill>
                  <a:srgbClr val="008000"/>
                </a:solidFill>
              </a:rPr>
              <a:t>fell</a:t>
            </a:r>
            <a:endParaRPr lang="ru-RU" sz="3600" b="1">
              <a:solidFill>
                <a:srgbClr val="008000"/>
              </a:solidFill>
            </a:endParaRPr>
          </a:p>
        </p:txBody>
      </p:sp>
      <p:sp>
        <p:nvSpPr>
          <p:cNvPr id="90119" name="Text Box 12"/>
          <p:cNvSpPr txBox="1">
            <a:spLocks noChangeArrowheads="1"/>
          </p:cNvSpPr>
          <p:nvPr/>
        </p:nvSpPr>
        <p:spPr bwMode="auto">
          <a:xfrm>
            <a:off x="712788" y="4876800"/>
            <a:ext cx="38973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3600" b="1">
                <a:solidFill>
                  <a:srgbClr val="000000"/>
                </a:solidFill>
              </a:rPr>
              <a:t>asdstschwanzgnq</a:t>
            </a:r>
            <a:endParaRPr lang="ru-RU" sz="3600" b="1">
              <a:solidFill>
                <a:srgbClr val="000000"/>
              </a:solidFill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1908175" y="4879975"/>
            <a:ext cx="19748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3600" b="1">
                <a:solidFill>
                  <a:srgbClr val="0000E2"/>
                </a:solidFill>
              </a:rPr>
              <a:t>schwanz</a:t>
            </a:r>
            <a:endParaRPr lang="ru-RU" sz="3600" b="1">
              <a:solidFill>
                <a:srgbClr val="0000E2"/>
              </a:solidFill>
            </a:endParaRPr>
          </a:p>
        </p:txBody>
      </p:sp>
      <p:pic>
        <p:nvPicPr>
          <p:cNvPr id="29699" name="Picture 3" descr="C:\Users\123\AppData\Local\Microsoft\Windows\Temporary Internet Files\Content.IE5\344KPFFQ\MC900379929[1].wmf"/>
          <p:cNvPicPr>
            <a:picLocks noChangeAspect="1" noChangeArrowheads="1"/>
          </p:cNvPicPr>
          <p:nvPr/>
        </p:nvPicPr>
        <p:blipFill>
          <a:blip r:embed="rId2" cstate="screen">
            <a:lum bright="-20000"/>
          </a:blip>
          <a:srcRect/>
          <a:stretch>
            <a:fillRect/>
          </a:stretch>
        </p:blipFill>
        <p:spPr bwMode="auto">
          <a:xfrm>
            <a:off x="5913438" y="1343025"/>
            <a:ext cx="1076325" cy="134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 descr="C:\Users\123\AppData\Local\Microsoft\Windows\Temporary Internet Files\Content.IE5\1O4V75L6\MC900337978[1].wmf"/>
          <p:cNvPicPr>
            <a:picLocks noChangeAspect="1" noChangeArrowheads="1"/>
          </p:cNvPicPr>
          <p:nvPr/>
        </p:nvPicPr>
        <p:blipFill rotWithShape="1"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lum contrast="-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2917"/>
          <a:stretch/>
        </p:blipFill>
        <p:spPr bwMode="auto">
          <a:xfrm>
            <a:off x="5175419" y="4728395"/>
            <a:ext cx="1813943" cy="12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701" name="Picture 5" descr="C:\Users\123\AppData\Local\Microsoft\Windows\Temporary Internet Files\Content.IE5\O83RNESJ\MP900402444[1]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18138" y="3381375"/>
            <a:ext cx="1571625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123\AppData\Local\Microsoft\Windows\Temporary Internet Files\Content.IE5\344KPFFQ\MP900422252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6600" y="3124200"/>
            <a:ext cx="21590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 descr="C:\Users\123\AppData\Local\Microsoft\Windows\Temporary Internet Files\Content.IE5\344KPFFQ\MP900411711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24600" y="1550988"/>
            <a:ext cx="24130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0" name="Picture 20" descr="C:\Users\123\AppData\Local\Microsoft\Windows\Temporary Internet Files\Content.IE5\O83RNESJ\MP900442394[1]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29000" y="2286000"/>
            <a:ext cx="2554288" cy="285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736600" y="61913"/>
            <a:ext cx="10036175" cy="14763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de-DE" sz="4500" b="1" u="sng" kern="0" dirty="0">
                <a:solidFill>
                  <a:srgbClr val="4C2600"/>
                </a:solidFill>
                <a:latin typeface="Arial"/>
                <a:cs typeface="+mn-cs"/>
              </a:rPr>
              <a:t>Rate mal, welche Haustiere</a:t>
            </a:r>
          </a:p>
          <a:p>
            <a:pPr>
              <a:defRPr/>
            </a:pPr>
            <a:r>
              <a:rPr lang="de-DE" sz="4500" b="1" kern="0" dirty="0">
                <a:solidFill>
                  <a:srgbClr val="4C2600"/>
                </a:solidFill>
                <a:latin typeface="Arial"/>
                <a:cs typeface="+mn-cs"/>
              </a:rPr>
              <a:t>        </a:t>
            </a:r>
            <a:r>
              <a:rPr lang="de-DE" sz="4500" b="1" u="sng" kern="0" dirty="0">
                <a:solidFill>
                  <a:srgbClr val="4C2600"/>
                </a:solidFill>
                <a:latin typeface="Arial"/>
                <a:cs typeface="+mn-cs"/>
              </a:rPr>
              <a:t>haben die Kinder</a:t>
            </a:r>
            <a:r>
              <a:rPr lang="en-US" sz="4500" b="1" u="sng" kern="0" dirty="0">
                <a:solidFill>
                  <a:srgbClr val="4C2600"/>
                </a:solidFill>
                <a:latin typeface="Arial"/>
                <a:cs typeface="+mn-cs"/>
              </a:rPr>
              <a:t>?</a:t>
            </a:r>
            <a:endParaRPr lang="ru-RU" sz="4500" dirty="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0" descr="C:\Users\123\AppData\Local\Microsoft\Windows\Temporary Internet Files\Content.IE5\O83RNESJ\MP900442394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542925"/>
            <a:ext cx="29210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Овальная выноска 1"/>
          <p:cNvSpPr/>
          <p:nvPr/>
        </p:nvSpPr>
        <p:spPr>
          <a:xfrm>
            <a:off x="1401763" y="4465638"/>
            <a:ext cx="5105400" cy="1851025"/>
          </a:xfrm>
          <a:prstGeom prst="wedgeEllipseCallout">
            <a:avLst>
              <a:gd name="adj1" fmla="val -43309"/>
              <a:gd name="adj2" fmla="val -181936"/>
            </a:avLst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800" b="1" dirty="0">
                <a:solidFill>
                  <a:srgbClr val="002060"/>
                </a:solidFill>
              </a:rPr>
              <a:t>Es kann nicht schnell laufen. Es kriecht.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92164" name="Прямоугольник 2"/>
          <p:cNvSpPr>
            <a:spLocks noChangeArrowheads="1"/>
          </p:cNvSpPr>
          <p:nvPr/>
        </p:nvSpPr>
        <p:spPr bwMode="auto">
          <a:xfrm>
            <a:off x="5029200" y="2876550"/>
            <a:ext cx="2841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800" b="1">
                <a:solidFill>
                  <a:srgbClr val="002060"/>
                </a:solidFill>
                <a:latin typeface="Arial" charset="0"/>
              </a:rPr>
              <a:t> 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>
            <a:off x="4100513" y="2474913"/>
            <a:ext cx="4814887" cy="1851025"/>
          </a:xfrm>
          <a:prstGeom prst="wedgeEllipseCallout">
            <a:avLst>
              <a:gd name="adj1" fmla="val -94415"/>
              <a:gd name="adj2" fmla="val -77926"/>
            </a:avLst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800" b="1" dirty="0">
                <a:solidFill>
                  <a:srgbClr val="002060"/>
                </a:solidFill>
              </a:rPr>
              <a:t>Mein Haustier ist klein und schön.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3810000" y="457200"/>
            <a:ext cx="5105400" cy="1851025"/>
          </a:xfrm>
          <a:prstGeom prst="wedgeEllipseCallout">
            <a:avLst>
              <a:gd name="adj1" fmla="val -85990"/>
              <a:gd name="adj2" fmla="val 26085"/>
            </a:avLst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800" b="1" dirty="0">
                <a:solidFill>
                  <a:srgbClr val="002060"/>
                </a:solidFill>
              </a:rPr>
              <a:t>Ich heiße Bernd. Ich bin 9 Jahre alt. Ich wohne in Berlin.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7650" name="Picture 2" descr="C:\Users\123\AppData\Local\Microsoft\Windows\Temporary Internet Files\Content.IE5\ED88N7CN\MP900431793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21163" y="2270125"/>
            <a:ext cx="4283075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95400" y="2052638"/>
            <a:ext cx="2157413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Овальная выноска 1"/>
          <p:cNvSpPr/>
          <p:nvPr/>
        </p:nvSpPr>
        <p:spPr>
          <a:xfrm>
            <a:off x="3773488" y="4419600"/>
            <a:ext cx="5105400" cy="1851025"/>
          </a:xfrm>
          <a:prstGeom prst="wedgeEllipseCallout">
            <a:avLst>
              <a:gd name="adj1" fmla="val -77225"/>
              <a:gd name="adj2" fmla="val -90533"/>
            </a:avLst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800" b="1" dirty="0">
                <a:solidFill>
                  <a:srgbClr val="002060"/>
                </a:solidFill>
              </a:rPr>
              <a:t>Es sitzt in einem Käfig und macht oft Krach.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93188" name="Прямоугольник 2"/>
          <p:cNvSpPr>
            <a:spLocks noChangeArrowheads="1"/>
          </p:cNvSpPr>
          <p:nvPr/>
        </p:nvSpPr>
        <p:spPr bwMode="auto">
          <a:xfrm>
            <a:off x="5029200" y="2876550"/>
            <a:ext cx="2841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800" b="1">
                <a:solidFill>
                  <a:srgbClr val="002060"/>
                </a:solidFill>
                <a:latin typeface="Arial" charset="0"/>
              </a:rPr>
              <a:t> </a:t>
            </a:r>
            <a:endParaRPr lang="ru-RU"/>
          </a:p>
        </p:txBody>
      </p:sp>
      <p:sp>
        <p:nvSpPr>
          <p:cNvPr id="10" name="Овальная выноска 9"/>
          <p:cNvSpPr/>
          <p:nvPr/>
        </p:nvSpPr>
        <p:spPr>
          <a:xfrm>
            <a:off x="4100513" y="2474913"/>
            <a:ext cx="4814887" cy="1851025"/>
          </a:xfrm>
          <a:prstGeom prst="wedgeEllipseCallout">
            <a:avLst>
              <a:gd name="adj1" fmla="val -80274"/>
              <a:gd name="adj2" fmla="val 12427"/>
            </a:avLst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800" b="1" dirty="0">
                <a:solidFill>
                  <a:srgbClr val="002060"/>
                </a:solidFill>
              </a:rPr>
              <a:t>Mein Haustier hat bunte Federn.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3810000" y="457200"/>
            <a:ext cx="5105400" cy="1851025"/>
          </a:xfrm>
          <a:prstGeom prst="wedgeEllipseCallout">
            <a:avLst>
              <a:gd name="adj1" fmla="val -71890"/>
              <a:gd name="adj2" fmla="val 108033"/>
            </a:avLst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800" b="1" dirty="0">
                <a:solidFill>
                  <a:srgbClr val="002060"/>
                </a:solidFill>
              </a:rPr>
              <a:t>Ich heiße </a:t>
            </a:r>
            <a:r>
              <a:rPr lang="de-DE" sz="2800" b="1" dirty="0">
                <a:solidFill>
                  <a:srgbClr val="002060"/>
                </a:solidFill>
              </a:rPr>
              <a:t>Katrin. </a:t>
            </a:r>
            <a:r>
              <a:rPr lang="de-DE" sz="2800" b="1" dirty="0">
                <a:solidFill>
                  <a:srgbClr val="002060"/>
                </a:solidFill>
              </a:rPr>
              <a:t>Ich bin 8 Jahre alt. Ich wohne in Paris.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6635" name="Picture 11" descr="C:\Users\123\AppData\Local\Microsoft\Windows\Temporary Internet Files\Content.IE5\1O4V75L6\MP900442406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00600" y="1230313"/>
            <a:ext cx="277812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3" descr="C:\Users\123\AppData\Local\Microsoft\Windows\Temporary Internet Files\Content.IE5\344KPFFQ\MP900411711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43600" y="617538"/>
            <a:ext cx="2808288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Овальная выноска 1"/>
          <p:cNvSpPr/>
          <p:nvPr/>
        </p:nvSpPr>
        <p:spPr>
          <a:xfrm>
            <a:off x="3201988" y="4822825"/>
            <a:ext cx="5105400" cy="1851025"/>
          </a:xfrm>
          <a:prstGeom prst="wedgeEllipseCallout">
            <a:avLst>
              <a:gd name="adj1" fmla="val 26046"/>
              <a:gd name="adj2" fmla="val -173531"/>
            </a:avLst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800" b="1" dirty="0">
                <a:solidFill>
                  <a:srgbClr val="002060"/>
                </a:solidFill>
              </a:rPr>
              <a:t>Es kann nicht bellen. Es mag Mäuse fangen.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94212" name="Прямоугольник 2"/>
          <p:cNvSpPr>
            <a:spLocks noChangeArrowheads="1"/>
          </p:cNvSpPr>
          <p:nvPr/>
        </p:nvSpPr>
        <p:spPr bwMode="auto">
          <a:xfrm>
            <a:off x="5029200" y="2876550"/>
            <a:ext cx="2841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800" b="1">
                <a:solidFill>
                  <a:srgbClr val="002060"/>
                </a:solidFill>
                <a:latin typeface="Arial" charset="0"/>
              </a:rPr>
              <a:t> 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>
            <a:off x="152400" y="2868613"/>
            <a:ext cx="5791200" cy="1954212"/>
          </a:xfrm>
          <a:prstGeom prst="wedgeEllipseCallout">
            <a:avLst>
              <a:gd name="adj1" fmla="val 69509"/>
              <a:gd name="adj2" fmla="val -72620"/>
            </a:avLst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800" b="1" dirty="0">
                <a:solidFill>
                  <a:srgbClr val="002060"/>
                </a:solidFill>
              </a:rPr>
              <a:t>Mein Haustier hat ein weiches Fell und einen langen Schwanz.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514350" y="304800"/>
            <a:ext cx="5105400" cy="1851025"/>
          </a:xfrm>
          <a:prstGeom prst="wedgeEllipseCallout">
            <a:avLst>
              <a:gd name="adj1" fmla="val 77872"/>
              <a:gd name="adj2" fmla="val 64957"/>
            </a:avLst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800" b="1" dirty="0">
                <a:solidFill>
                  <a:srgbClr val="002060"/>
                </a:solidFill>
              </a:rPr>
              <a:t>Ich heiße </a:t>
            </a:r>
            <a:r>
              <a:rPr lang="de-DE" sz="2800" b="1" dirty="0">
                <a:solidFill>
                  <a:srgbClr val="002060"/>
                </a:solidFill>
              </a:rPr>
              <a:t>Dominika. </a:t>
            </a:r>
            <a:r>
              <a:rPr lang="de-DE" sz="2800" b="1" dirty="0">
                <a:solidFill>
                  <a:srgbClr val="002060"/>
                </a:solidFill>
              </a:rPr>
              <a:t>Ich bin 6 Jahre alt. Ich bin aus Italien.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8674" name="Picture 2" descr="C:\Users\123\AppData\Local\Microsoft\Windows\Temporary Internet Files\Content.IE5\344KPFFQ\MP900426461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3400" y="2906713"/>
            <a:ext cx="502920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76200" y="22828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lnSpc>
                <a:spcPct val="80000"/>
              </a:lnSpc>
              <a:buClr>
                <a:srgbClr val="00CCFF"/>
              </a:buClr>
              <a:buFont typeface="Wingdings" pitchFamily="2" charset="2"/>
              <a:buNone/>
              <a:defRPr/>
            </a:pPr>
            <a:r>
              <a:rPr lang="de-DE" sz="35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</a:rPr>
              <a:t>Der Junge ______ Bernd. </a:t>
            </a:r>
            <a:endParaRPr lang="de-DE" sz="3500" b="1" kern="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</a:endParaRPr>
          </a:p>
          <a:p>
            <a:pPr marL="0" indent="0" eaLnBrk="1" hangingPunct="1">
              <a:lnSpc>
                <a:spcPct val="80000"/>
              </a:lnSpc>
              <a:buClr>
                <a:srgbClr val="00CCFF"/>
              </a:buClr>
              <a:buFont typeface="Wingdings" pitchFamily="2" charset="2"/>
              <a:buNone/>
              <a:defRPr/>
            </a:pPr>
            <a:r>
              <a:rPr lang="de-DE" sz="35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</a:rPr>
              <a:t>Er _________ 9 Jahre _______ .</a:t>
            </a:r>
          </a:p>
          <a:p>
            <a:pPr marL="0" indent="0" eaLnBrk="1" hangingPunct="1">
              <a:lnSpc>
                <a:spcPct val="80000"/>
              </a:lnSpc>
              <a:buClr>
                <a:srgbClr val="00CCFF"/>
              </a:buClr>
              <a:buFont typeface="Wingdings" pitchFamily="2" charset="2"/>
              <a:buNone/>
              <a:defRPr/>
            </a:pPr>
            <a:r>
              <a:rPr lang="de-DE" sz="35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</a:rPr>
              <a:t>Er wohn__   in Berlin.</a:t>
            </a:r>
          </a:p>
          <a:p>
            <a:pPr marL="0" indent="0" eaLnBrk="1" hangingPunct="1">
              <a:lnSpc>
                <a:spcPct val="80000"/>
              </a:lnSpc>
              <a:buClr>
                <a:srgbClr val="00CCFF"/>
              </a:buClr>
              <a:buFont typeface="Wingdings" pitchFamily="2" charset="2"/>
              <a:buNone/>
              <a:defRPr/>
            </a:pPr>
            <a:r>
              <a:rPr lang="de-DE" sz="35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</a:rPr>
              <a:t>Bernd hat eine </a:t>
            </a:r>
          </a:p>
          <a:p>
            <a:pPr marL="0" indent="0" eaLnBrk="1" hangingPunct="1">
              <a:lnSpc>
                <a:spcPct val="80000"/>
              </a:lnSpc>
              <a:buClr>
                <a:srgbClr val="00CCFF"/>
              </a:buClr>
              <a:buFont typeface="Wingdings" pitchFamily="2" charset="2"/>
              <a:buNone/>
              <a:defRPr/>
            </a:pPr>
            <a:r>
              <a:rPr lang="de-DE" sz="35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</a:rPr>
              <a:t>Sie _______ klein und schön.</a:t>
            </a:r>
          </a:p>
          <a:p>
            <a:pPr marL="0" indent="0" eaLnBrk="1" hangingPunct="1">
              <a:lnSpc>
                <a:spcPct val="80000"/>
              </a:lnSpc>
              <a:buClr>
                <a:srgbClr val="00CCFF"/>
              </a:buClr>
              <a:buFont typeface="Wingdings" pitchFamily="2" charset="2"/>
              <a:buNone/>
              <a:defRPr/>
            </a:pPr>
            <a:r>
              <a:rPr lang="de-DE" sz="35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</a:rPr>
              <a:t>Sie kann ______________ 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4950" y="939800"/>
            <a:ext cx="7010400" cy="784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de-DE" sz="4500" b="1" u="sng" kern="0" dirty="0">
                <a:solidFill>
                  <a:srgbClr val="663300"/>
                </a:solidFill>
                <a:latin typeface="Arial"/>
                <a:cs typeface="+mn-cs"/>
              </a:rPr>
              <a:t>Ergänze die Lücken</a:t>
            </a: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95236" name="Picture 6" descr="C:\Users\123\AppData\Local\Microsoft\Windows\Temporary Internet Files\Content.IE5\1O4V75L6\MC900151209[1].wm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21088" y="3857625"/>
            <a:ext cx="852487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7" name="Picture 20" descr="C:\Users\123\AppData\Local\Microsoft\Windows\Temporary Internet Files\Content.IE5\O83RNESJ\MP900442394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46825" y="342900"/>
            <a:ext cx="2209800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2659063" y="2235200"/>
            <a:ext cx="1447800" cy="381000"/>
          </a:xfrm>
          <a:prstGeom prst="rect">
            <a:avLst/>
          </a:prstGeom>
          <a:solidFill>
            <a:srgbClr val="FFC73B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500" b="1" kern="0" dirty="0">
                <a:solidFill>
                  <a:srgbClr val="000000"/>
                </a:solidFill>
                <a:cs typeface="+mn-cs"/>
              </a:rPr>
              <a:t>heiß</a:t>
            </a:r>
            <a:r>
              <a:rPr lang="de-DE" sz="3500" b="1" kern="0" dirty="0" err="1">
                <a:solidFill>
                  <a:srgbClr val="008000"/>
                </a:solidFill>
                <a:cs typeface="+mn-cs"/>
              </a:rPr>
              <a:t>st</a:t>
            </a:r>
            <a:endParaRPr lang="ru-RU" sz="3500" b="1" kern="0" dirty="0">
              <a:solidFill>
                <a:srgbClr val="008000"/>
              </a:solidFill>
              <a:cs typeface="+mn-cs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1435100" y="2814638"/>
            <a:ext cx="1447800" cy="381000"/>
          </a:xfrm>
          <a:prstGeom prst="rect">
            <a:avLst/>
          </a:prstGeom>
          <a:solidFill>
            <a:srgbClr val="FFC73B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500" b="1" kern="0" dirty="0">
                <a:solidFill>
                  <a:srgbClr val="000000"/>
                </a:solidFill>
                <a:cs typeface="+mn-cs"/>
              </a:rPr>
              <a:t>ist</a:t>
            </a:r>
            <a:endParaRPr lang="ru-RU" sz="3500" b="1" kern="0" dirty="0">
              <a:solidFill>
                <a:srgbClr val="008000"/>
              </a:solidFill>
              <a:cs typeface="+mn-cs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5334000" y="2814638"/>
            <a:ext cx="1447800" cy="381000"/>
          </a:xfrm>
          <a:prstGeom prst="rect">
            <a:avLst/>
          </a:prstGeom>
          <a:solidFill>
            <a:srgbClr val="FFC73B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500" b="1" kern="0" dirty="0">
                <a:solidFill>
                  <a:srgbClr val="000000"/>
                </a:solidFill>
                <a:cs typeface="+mn-cs"/>
              </a:rPr>
              <a:t>alt</a:t>
            </a:r>
            <a:endParaRPr lang="ru-RU" sz="3500" b="1" kern="0" dirty="0">
              <a:solidFill>
                <a:srgbClr val="008000"/>
              </a:solidFill>
              <a:cs typeface="+mn-cs"/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2041525" y="3336925"/>
            <a:ext cx="390525" cy="381000"/>
          </a:xfrm>
          <a:prstGeom prst="rect">
            <a:avLst/>
          </a:prstGeom>
          <a:solidFill>
            <a:srgbClr val="FFC73B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500" b="1" kern="0" dirty="0">
                <a:solidFill>
                  <a:srgbClr val="008000"/>
                </a:solidFill>
                <a:cs typeface="+mn-cs"/>
              </a:rPr>
              <a:t>t</a:t>
            </a:r>
            <a:endParaRPr lang="ru-RU" sz="3500" b="1" kern="0" dirty="0">
              <a:solidFill>
                <a:srgbClr val="008000"/>
              </a:solidFill>
              <a:cs typeface="+mn-cs"/>
            </a:endParaRP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4762500" y="3921125"/>
            <a:ext cx="2689225" cy="381000"/>
          </a:xfrm>
          <a:prstGeom prst="rect">
            <a:avLst/>
          </a:prstGeom>
          <a:solidFill>
            <a:srgbClr val="FFC73B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500" b="1" kern="0" dirty="0">
                <a:solidFill>
                  <a:srgbClr val="000000"/>
                </a:solidFill>
                <a:cs typeface="+mn-cs"/>
              </a:rPr>
              <a:t>Schildkröte</a:t>
            </a:r>
            <a:endParaRPr lang="ru-RU" sz="3500" b="1" kern="0" dirty="0">
              <a:solidFill>
                <a:srgbClr val="008000"/>
              </a:solidFill>
              <a:cs typeface="+mn-cs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1317625" y="4411663"/>
            <a:ext cx="1447800" cy="381000"/>
          </a:xfrm>
          <a:prstGeom prst="rect">
            <a:avLst/>
          </a:prstGeom>
          <a:solidFill>
            <a:srgbClr val="FFC73B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500" b="1" kern="0" dirty="0">
                <a:solidFill>
                  <a:srgbClr val="000000"/>
                </a:solidFill>
                <a:cs typeface="+mn-cs"/>
              </a:rPr>
              <a:t>ist</a:t>
            </a:r>
            <a:endParaRPr lang="ru-RU" sz="3500" b="1" kern="0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3219450" y="4953000"/>
            <a:ext cx="1965325" cy="382588"/>
          </a:xfrm>
          <a:prstGeom prst="rect">
            <a:avLst/>
          </a:prstGeom>
          <a:solidFill>
            <a:srgbClr val="FFC73B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500" b="1" kern="0" dirty="0">
                <a:solidFill>
                  <a:srgbClr val="000000"/>
                </a:solidFill>
                <a:cs typeface="+mn-cs"/>
              </a:rPr>
              <a:t>kriechen</a:t>
            </a:r>
            <a:endParaRPr lang="ru-RU" sz="3500" b="1" kern="0" dirty="0">
              <a:solidFill>
                <a:srgbClr val="008000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ind_0412_slide">
  <a:themeElements>
    <a:clrScheme name="Тема Office 2">
      <a:dk1>
        <a:srgbClr val="000000"/>
      </a:dk1>
      <a:lt1>
        <a:srgbClr val="FFFAA9"/>
      </a:lt1>
      <a:dk2>
        <a:srgbClr val="000000"/>
      </a:dk2>
      <a:lt2>
        <a:srgbClr val="B2B2B2"/>
      </a:lt2>
      <a:accent1>
        <a:srgbClr val="FFC110"/>
      </a:accent1>
      <a:accent2>
        <a:srgbClr val="BDDD00"/>
      </a:accent2>
      <a:accent3>
        <a:srgbClr val="FFFCD1"/>
      </a:accent3>
      <a:accent4>
        <a:srgbClr val="000000"/>
      </a:accent4>
      <a:accent5>
        <a:srgbClr val="FFDDAA"/>
      </a:accent5>
      <a:accent6>
        <a:srgbClr val="ABC800"/>
      </a:accent6>
      <a:hlink>
        <a:srgbClr val="787000"/>
      </a:hlink>
      <a:folHlink>
        <a:srgbClr val="916A00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FFE343"/>
        </a:accent1>
        <a:accent2>
          <a:srgbClr val="E9E04A"/>
        </a:accent2>
        <a:accent3>
          <a:srgbClr val="FFFCD1"/>
        </a:accent3>
        <a:accent4>
          <a:srgbClr val="000000"/>
        </a:accent4>
        <a:accent5>
          <a:srgbClr val="FFEFB0"/>
        </a:accent5>
        <a:accent6>
          <a:srgbClr val="D3CB42"/>
        </a:accent6>
        <a:hlink>
          <a:srgbClr val="A59D1C"/>
        </a:hlink>
        <a:folHlink>
          <a:srgbClr val="5957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FFC110"/>
        </a:accent1>
        <a:accent2>
          <a:srgbClr val="BDDD00"/>
        </a:accent2>
        <a:accent3>
          <a:srgbClr val="FFFCD1"/>
        </a:accent3>
        <a:accent4>
          <a:srgbClr val="000000"/>
        </a:accent4>
        <a:accent5>
          <a:srgbClr val="FFDDAA"/>
        </a:accent5>
        <a:accent6>
          <a:srgbClr val="ABC800"/>
        </a:accent6>
        <a:hlink>
          <a:srgbClr val="787000"/>
        </a:hlink>
        <a:folHlink>
          <a:srgbClr val="916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DCB727"/>
        </a:accent1>
        <a:accent2>
          <a:srgbClr val="C73DC7"/>
        </a:accent2>
        <a:accent3>
          <a:srgbClr val="FFFCD1"/>
        </a:accent3>
        <a:accent4>
          <a:srgbClr val="000000"/>
        </a:accent4>
        <a:accent5>
          <a:srgbClr val="EBD8AC"/>
        </a:accent5>
        <a:accent6>
          <a:srgbClr val="B436B4"/>
        </a:accent6>
        <a:hlink>
          <a:srgbClr val="746F00"/>
        </a:hlink>
        <a:folHlink>
          <a:srgbClr val="363FB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00C1DD"/>
        </a:accent1>
        <a:accent2>
          <a:srgbClr val="DDD000"/>
        </a:accent2>
        <a:accent3>
          <a:srgbClr val="FFFCD1"/>
        </a:accent3>
        <a:accent4>
          <a:srgbClr val="000000"/>
        </a:accent4>
        <a:accent5>
          <a:srgbClr val="AADDEB"/>
        </a:accent5>
        <a:accent6>
          <a:srgbClr val="C8BC00"/>
        </a:accent6>
        <a:hlink>
          <a:srgbClr val="DD4200"/>
        </a:hlink>
        <a:folHlink>
          <a:srgbClr val="6200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E343"/>
        </a:accent1>
        <a:accent2>
          <a:srgbClr val="E9E04A"/>
        </a:accent2>
        <a:accent3>
          <a:srgbClr val="FFFFFF"/>
        </a:accent3>
        <a:accent4>
          <a:srgbClr val="000000"/>
        </a:accent4>
        <a:accent5>
          <a:srgbClr val="FFEFB0"/>
        </a:accent5>
        <a:accent6>
          <a:srgbClr val="D3CB42"/>
        </a:accent6>
        <a:hlink>
          <a:srgbClr val="A59D1C"/>
        </a:hlink>
        <a:folHlink>
          <a:srgbClr val="5957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C110"/>
        </a:accent1>
        <a:accent2>
          <a:srgbClr val="BDDD00"/>
        </a:accent2>
        <a:accent3>
          <a:srgbClr val="FFFFFF"/>
        </a:accent3>
        <a:accent4>
          <a:srgbClr val="000000"/>
        </a:accent4>
        <a:accent5>
          <a:srgbClr val="FFDDAA"/>
        </a:accent5>
        <a:accent6>
          <a:srgbClr val="ABC800"/>
        </a:accent6>
        <a:hlink>
          <a:srgbClr val="787000"/>
        </a:hlink>
        <a:folHlink>
          <a:srgbClr val="916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DCB727"/>
        </a:accent1>
        <a:accent2>
          <a:srgbClr val="C73DC7"/>
        </a:accent2>
        <a:accent3>
          <a:srgbClr val="FFFFFF"/>
        </a:accent3>
        <a:accent4>
          <a:srgbClr val="000000"/>
        </a:accent4>
        <a:accent5>
          <a:srgbClr val="EBD8AC"/>
        </a:accent5>
        <a:accent6>
          <a:srgbClr val="B436B4"/>
        </a:accent6>
        <a:hlink>
          <a:srgbClr val="746F00"/>
        </a:hlink>
        <a:folHlink>
          <a:srgbClr val="363FB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C1DD"/>
        </a:accent1>
        <a:accent2>
          <a:srgbClr val="DDD000"/>
        </a:accent2>
        <a:accent3>
          <a:srgbClr val="FFFFFF"/>
        </a:accent3>
        <a:accent4>
          <a:srgbClr val="000000"/>
        </a:accent4>
        <a:accent5>
          <a:srgbClr val="AADDEB"/>
        </a:accent5>
        <a:accent6>
          <a:srgbClr val="C8BC00"/>
        </a:accent6>
        <a:hlink>
          <a:srgbClr val="DD4200"/>
        </a:hlink>
        <a:folHlink>
          <a:srgbClr val="6200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ind_0412_slide">
  <a:themeElements>
    <a:clrScheme name="Тема Office 2">
      <a:dk1>
        <a:srgbClr val="000000"/>
      </a:dk1>
      <a:lt1>
        <a:srgbClr val="FFFAA9"/>
      </a:lt1>
      <a:dk2>
        <a:srgbClr val="000000"/>
      </a:dk2>
      <a:lt2>
        <a:srgbClr val="B2B2B2"/>
      </a:lt2>
      <a:accent1>
        <a:srgbClr val="FFC110"/>
      </a:accent1>
      <a:accent2>
        <a:srgbClr val="BDDD00"/>
      </a:accent2>
      <a:accent3>
        <a:srgbClr val="FFFCD1"/>
      </a:accent3>
      <a:accent4>
        <a:srgbClr val="000000"/>
      </a:accent4>
      <a:accent5>
        <a:srgbClr val="FFDDAA"/>
      </a:accent5>
      <a:accent6>
        <a:srgbClr val="ABC800"/>
      </a:accent6>
      <a:hlink>
        <a:srgbClr val="787000"/>
      </a:hlink>
      <a:folHlink>
        <a:srgbClr val="916A00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FFE343"/>
        </a:accent1>
        <a:accent2>
          <a:srgbClr val="E9E04A"/>
        </a:accent2>
        <a:accent3>
          <a:srgbClr val="FFFCD1"/>
        </a:accent3>
        <a:accent4>
          <a:srgbClr val="000000"/>
        </a:accent4>
        <a:accent5>
          <a:srgbClr val="FFEFB0"/>
        </a:accent5>
        <a:accent6>
          <a:srgbClr val="D3CB42"/>
        </a:accent6>
        <a:hlink>
          <a:srgbClr val="A59D1C"/>
        </a:hlink>
        <a:folHlink>
          <a:srgbClr val="5957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FFC110"/>
        </a:accent1>
        <a:accent2>
          <a:srgbClr val="BDDD00"/>
        </a:accent2>
        <a:accent3>
          <a:srgbClr val="FFFCD1"/>
        </a:accent3>
        <a:accent4>
          <a:srgbClr val="000000"/>
        </a:accent4>
        <a:accent5>
          <a:srgbClr val="FFDDAA"/>
        </a:accent5>
        <a:accent6>
          <a:srgbClr val="ABC800"/>
        </a:accent6>
        <a:hlink>
          <a:srgbClr val="787000"/>
        </a:hlink>
        <a:folHlink>
          <a:srgbClr val="916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DCB727"/>
        </a:accent1>
        <a:accent2>
          <a:srgbClr val="C73DC7"/>
        </a:accent2>
        <a:accent3>
          <a:srgbClr val="FFFCD1"/>
        </a:accent3>
        <a:accent4>
          <a:srgbClr val="000000"/>
        </a:accent4>
        <a:accent5>
          <a:srgbClr val="EBD8AC"/>
        </a:accent5>
        <a:accent6>
          <a:srgbClr val="B436B4"/>
        </a:accent6>
        <a:hlink>
          <a:srgbClr val="746F00"/>
        </a:hlink>
        <a:folHlink>
          <a:srgbClr val="363FB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00C1DD"/>
        </a:accent1>
        <a:accent2>
          <a:srgbClr val="DDD000"/>
        </a:accent2>
        <a:accent3>
          <a:srgbClr val="FFFCD1"/>
        </a:accent3>
        <a:accent4>
          <a:srgbClr val="000000"/>
        </a:accent4>
        <a:accent5>
          <a:srgbClr val="AADDEB"/>
        </a:accent5>
        <a:accent6>
          <a:srgbClr val="C8BC00"/>
        </a:accent6>
        <a:hlink>
          <a:srgbClr val="DD4200"/>
        </a:hlink>
        <a:folHlink>
          <a:srgbClr val="6200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E343"/>
        </a:accent1>
        <a:accent2>
          <a:srgbClr val="E9E04A"/>
        </a:accent2>
        <a:accent3>
          <a:srgbClr val="FFFFFF"/>
        </a:accent3>
        <a:accent4>
          <a:srgbClr val="000000"/>
        </a:accent4>
        <a:accent5>
          <a:srgbClr val="FFEFB0"/>
        </a:accent5>
        <a:accent6>
          <a:srgbClr val="D3CB42"/>
        </a:accent6>
        <a:hlink>
          <a:srgbClr val="A59D1C"/>
        </a:hlink>
        <a:folHlink>
          <a:srgbClr val="5957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C110"/>
        </a:accent1>
        <a:accent2>
          <a:srgbClr val="BDDD00"/>
        </a:accent2>
        <a:accent3>
          <a:srgbClr val="FFFFFF"/>
        </a:accent3>
        <a:accent4>
          <a:srgbClr val="000000"/>
        </a:accent4>
        <a:accent5>
          <a:srgbClr val="FFDDAA"/>
        </a:accent5>
        <a:accent6>
          <a:srgbClr val="ABC800"/>
        </a:accent6>
        <a:hlink>
          <a:srgbClr val="787000"/>
        </a:hlink>
        <a:folHlink>
          <a:srgbClr val="916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DCB727"/>
        </a:accent1>
        <a:accent2>
          <a:srgbClr val="C73DC7"/>
        </a:accent2>
        <a:accent3>
          <a:srgbClr val="FFFFFF"/>
        </a:accent3>
        <a:accent4>
          <a:srgbClr val="000000"/>
        </a:accent4>
        <a:accent5>
          <a:srgbClr val="EBD8AC"/>
        </a:accent5>
        <a:accent6>
          <a:srgbClr val="B436B4"/>
        </a:accent6>
        <a:hlink>
          <a:srgbClr val="746F00"/>
        </a:hlink>
        <a:folHlink>
          <a:srgbClr val="363FB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C1DD"/>
        </a:accent1>
        <a:accent2>
          <a:srgbClr val="DDD000"/>
        </a:accent2>
        <a:accent3>
          <a:srgbClr val="FFFFFF"/>
        </a:accent3>
        <a:accent4>
          <a:srgbClr val="000000"/>
        </a:accent4>
        <a:accent5>
          <a:srgbClr val="AADDEB"/>
        </a:accent5>
        <a:accent6>
          <a:srgbClr val="C8BC00"/>
        </a:accent6>
        <a:hlink>
          <a:srgbClr val="DD4200"/>
        </a:hlink>
        <a:folHlink>
          <a:srgbClr val="6200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ind_0412_slide">
  <a:themeElements>
    <a:clrScheme name="Тема Office 2">
      <a:dk1>
        <a:srgbClr val="000000"/>
      </a:dk1>
      <a:lt1>
        <a:srgbClr val="FFFAA9"/>
      </a:lt1>
      <a:dk2>
        <a:srgbClr val="000000"/>
      </a:dk2>
      <a:lt2>
        <a:srgbClr val="B2B2B2"/>
      </a:lt2>
      <a:accent1>
        <a:srgbClr val="FFC110"/>
      </a:accent1>
      <a:accent2>
        <a:srgbClr val="BDDD00"/>
      </a:accent2>
      <a:accent3>
        <a:srgbClr val="FFFCD1"/>
      </a:accent3>
      <a:accent4>
        <a:srgbClr val="000000"/>
      </a:accent4>
      <a:accent5>
        <a:srgbClr val="FFDDAA"/>
      </a:accent5>
      <a:accent6>
        <a:srgbClr val="ABC800"/>
      </a:accent6>
      <a:hlink>
        <a:srgbClr val="787000"/>
      </a:hlink>
      <a:folHlink>
        <a:srgbClr val="916A00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FFE343"/>
        </a:accent1>
        <a:accent2>
          <a:srgbClr val="E9E04A"/>
        </a:accent2>
        <a:accent3>
          <a:srgbClr val="FFFCD1"/>
        </a:accent3>
        <a:accent4>
          <a:srgbClr val="000000"/>
        </a:accent4>
        <a:accent5>
          <a:srgbClr val="FFEFB0"/>
        </a:accent5>
        <a:accent6>
          <a:srgbClr val="D3CB42"/>
        </a:accent6>
        <a:hlink>
          <a:srgbClr val="A59D1C"/>
        </a:hlink>
        <a:folHlink>
          <a:srgbClr val="5957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FFC110"/>
        </a:accent1>
        <a:accent2>
          <a:srgbClr val="BDDD00"/>
        </a:accent2>
        <a:accent3>
          <a:srgbClr val="FFFCD1"/>
        </a:accent3>
        <a:accent4>
          <a:srgbClr val="000000"/>
        </a:accent4>
        <a:accent5>
          <a:srgbClr val="FFDDAA"/>
        </a:accent5>
        <a:accent6>
          <a:srgbClr val="ABC800"/>
        </a:accent6>
        <a:hlink>
          <a:srgbClr val="787000"/>
        </a:hlink>
        <a:folHlink>
          <a:srgbClr val="916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DCB727"/>
        </a:accent1>
        <a:accent2>
          <a:srgbClr val="C73DC7"/>
        </a:accent2>
        <a:accent3>
          <a:srgbClr val="FFFCD1"/>
        </a:accent3>
        <a:accent4>
          <a:srgbClr val="000000"/>
        </a:accent4>
        <a:accent5>
          <a:srgbClr val="EBD8AC"/>
        </a:accent5>
        <a:accent6>
          <a:srgbClr val="B436B4"/>
        </a:accent6>
        <a:hlink>
          <a:srgbClr val="746F00"/>
        </a:hlink>
        <a:folHlink>
          <a:srgbClr val="363FB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00C1DD"/>
        </a:accent1>
        <a:accent2>
          <a:srgbClr val="DDD000"/>
        </a:accent2>
        <a:accent3>
          <a:srgbClr val="FFFCD1"/>
        </a:accent3>
        <a:accent4>
          <a:srgbClr val="000000"/>
        </a:accent4>
        <a:accent5>
          <a:srgbClr val="AADDEB"/>
        </a:accent5>
        <a:accent6>
          <a:srgbClr val="C8BC00"/>
        </a:accent6>
        <a:hlink>
          <a:srgbClr val="DD4200"/>
        </a:hlink>
        <a:folHlink>
          <a:srgbClr val="6200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E343"/>
        </a:accent1>
        <a:accent2>
          <a:srgbClr val="E9E04A"/>
        </a:accent2>
        <a:accent3>
          <a:srgbClr val="FFFFFF"/>
        </a:accent3>
        <a:accent4>
          <a:srgbClr val="000000"/>
        </a:accent4>
        <a:accent5>
          <a:srgbClr val="FFEFB0"/>
        </a:accent5>
        <a:accent6>
          <a:srgbClr val="D3CB42"/>
        </a:accent6>
        <a:hlink>
          <a:srgbClr val="A59D1C"/>
        </a:hlink>
        <a:folHlink>
          <a:srgbClr val="5957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C110"/>
        </a:accent1>
        <a:accent2>
          <a:srgbClr val="BDDD00"/>
        </a:accent2>
        <a:accent3>
          <a:srgbClr val="FFFFFF"/>
        </a:accent3>
        <a:accent4>
          <a:srgbClr val="000000"/>
        </a:accent4>
        <a:accent5>
          <a:srgbClr val="FFDDAA"/>
        </a:accent5>
        <a:accent6>
          <a:srgbClr val="ABC800"/>
        </a:accent6>
        <a:hlink>
          <a:srgbClr val="787000"/>
        </a:hlink>
        <a:folHlink>
          <a:srgbClr val="916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DCB727"/>
        </a:accent1>
        <a:accent2>
          <a:srgbClr val="C73DC7"/>
        </a:accent2>
        <a:accent3>
          <a:srgbClr val="FFFFFF"/>
        </a:accent3>
        <a:accent4>
          <a:srgbClr val="000000"/>
        </a:accent4>
        <a:accent5>
          <a:srgbClr val="EBD8AC"/>
        </a:accent5>
        <a:accent6>
          <a:srgbClr val="B436B4"/>
        </a:accent6>
        <a:hlink>
          <a:srgbClr val="746F00"/>
        </a:hlink>
        <a:folHlink>
          <a:srgbClr val="363FB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C1DD"/>
        </a:accent1>
        <a:accent2>
          <a:srgbClr val="DDD000"/>
        </a:accent2>
        <a:accent3>
          <a:srgbClr val="FFFFFF"/>
        </a:accent3>
        <a:accent4>
          <a:srgbClr val="000000"/>
        </a:accent4>
        <a:accent5>
          <a:srgbClr val="AADDEB"/>
        </a:accent5>
        <a:accent6>
          <a:srgbClr val="C8BC00"/>
        </a:accent6>
        <a:hlink>
          <a:srgbClr val="DD4200"/>
        </a:hlink>
        <a:folHlink>
          <a:srgbClr val="6200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ind_0412_slide">
  <a:themeElements>
    <a:clrScheme name="Тема Office 2">
      <a:dk1>
        <a:srgbClr val="000000"/>
      </a:dk1>
      <a:lt1>
        <a:srgbClr val="FFFAA9"/>
      </a:lt1>
      <a:dk2>
        <a:srgbClr val="000000"/>
      </a:dk2>
      <a:lt2>
        <a:srgbClr val="B2B2B2"/>
      </a:lt2>
      <a:accent1>
        <a:srgbClr val="FFC110"/>
      </a:accent1>
      <a:accent2>
        <a:srgbClr val="BDDD00"/>
      </a:accent2>
      <a:accent3>
        <a:srgbClr val="FFFCD1"/>
      </a:accent3>
      <a:accent4>
        <a:srgbClr val="000000"/>
      </a:accent4>
      <a:accent5>
        <a:srgbClr val="FFDDAA"/>
      </a:accent5>
      <a:accent6>
        <a:srgbClr val="ABC800"/>
      </a:accent6>
      <a:hlink>
        <a:srgbClr val="787000"/>
      </a:hlink>
      <a:folHlink>
        <a:srgbClr val="916A00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FFE343"/>
        </a:accent1>
        <a:accent2>
          <a:srgbClr val="E9E04A"/>
        </a:accent2>
        <a:accent3>
          <a:srgbClr val="FFFCD1"/>
        </a:accent3>
        <a:accent4>
          <a:srgbClr val="000000"/>
        </a:accent4>
        <a:accent5>
          <a:srgbClr val="FFEFB0"/>
        </a:accent5>
        <a:accent6>
          <a:srgbClr val="D3CB42"/>
        </a:accent6>
        <a:hlink>
          <a:srgbClr val="A59D1C"/>
        </a:hlink>
        <a:folHlink>
          <a:srgbClr val="5957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FFC110"/>
        </a:accent1>
        <a:accent2>
          <a:srgbClr val="BDDD00"/>
        </a:accent2>
        <a:accent3>
          <a:srgbClr val="FFFCD1"/>
        </a:accent3>
        <a:accent4>
          <a:srgbClr val="000000"/>
        </a:accent4>
        <a:accent5>
          <a:srgbClr val="FFDDAA"/>
        </a:accent5>
        <a:accent6>
          <a:srgbClr val="ABC800"/>
        </a:accent6>
        <a:hlink>
          <a:srgbClr val="787000"/>
        </a:hlink>
        <a:folHlink>
          <a:srgbClr val="916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DCB727"/>
        </a:accent1>
        <a:accent2>
          <a:srgbClr val="C73DC7"/>
        </a:accent2>
        <a:accent3>
          <a:srgbClr val="FFFCD1"/>
        </a:accent3>
        <a:accent4>
          <a:srgbClr val="000000"/>
        </a:accent4>
        <a:accent5>
          <a:srgbClr val="EBD8AC"/>
        </a:accent5>
        <a:accent6>
          <a:srgbClr val="B436B4"/>
        </a:accent6>
        <a:hlink>
          <a:srgbClr val="746F00"/>
        </a:hlink>
        <a:folHlink>
          <a:srgbClr val="363FB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00C1DD"/>
        </a:accent1>
        <a:accent2>
          <a:srgbClr val="DDD000"/>
        </a:accent2>
        <a:accent3>
          <a:srgbClr val="FFFCD1"/>
        </a:accent3>
        <a:accent4>
          <a:srgbClr val="000000"/>
        </a:accent4>
        <a:accent5>
          <a:srgbClr val="AADDEB"/>
        </a:accent5>
        <a:accent6>
          <a:srgbClr val="C8BC00"/>
        </a:accent6>
        <a:hlink>
          <a:srgbClr val="DD4200"/>
        </a:hlink>
        <a:folHlink>
          <a:srgbClr val="6200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E343"/>
        </a:accent1>
        <a:accent2>
          <a:srgbClr val="E9E04A"/>
        </a:accent2>
        <a:accent3>
          <a:srgbClr val="FFFFFF"/>
        </a:accent3>
        <a:accent4>
          <a:srgbClr val="000000"/>
        </a:accent4>
        <a:accent5>
          <a:srgbClr val="FFEFB0"/>
        </a:accent5>
        <a:accent6>
          <a:srgbClr val="D3CB42"/>
        </a:accent6>
        <a:hlink>
          <a:srgbClr val="A59D1C"/>
        </a:hlink>
        <a:folHlink>
          <a:srgbClr val="5957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C110"/>
        </a:accent1>
        <a:accent2>
          <a:srgbClr val="BDDD00"/>
        </a:accent2>
        <a:accent3>
          <a:srgbClr val="FFFFFF"/>
        </a:accent3>
        <a:accent4>
          <a:srgbClr val="000000"/>
        </a:accent4>
        <a:accent5>
          <a:srgbClr val="FFDDAA"/>
        </a:accent5>
        <a:accent6>
          <a:srgbClr val="ABC800"/>
        </a:accent6>
        <a:hlink>
          <a:srgbClr val="787000"/>
        </a:hlink>
        <a:folHlink>
          <a:srgbClr val="916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DCB727"/>
        </a:accent1>
        <a:accent2>
          <a:srgbClr val="C73DC7"/>
        </a:accent2>
        <a:accent3>
          <a:srgbClr val="FFFFFF"/>
        </a:accent3>
        <a:accent4>
          <a:srgbClr val="000000"/>
        </a:accent4>
        <a:accent5>
          <a:srgbClr val="EBD8AC"/>
        </a:accent5>
        <a:accent6>
          <a:srgbClr val="B436B4"/>
        </a:accent6>
        <a:hlink>
          <a:srgbClr val="746F00"/>
        </a:hlink>
        <a:folHlink>
          <a:srgbClr val="363FB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C1DD"/>
        </a:accent1>
        <a:accent2>
          <a:srgbClr val="DDD000"/>
        </a:accent2>
        <a:accent3>
          <a:srgbClr val="FFFFFF"/>
        </a:accent3>
        <a:accent4>
          <a:srgbClr val="000000"/>
        </a:accent4>
        <a:accent5>
          <a:srgbClr val="AADDEB"/>
        </a:accent5>
        <a:accent6>
          <a:srgbClr val="C8BC00"/>
        </a:accent6>
        <a:hlink>
          <a:srgbClr val="DD4200"/>
        </a:hlink>
        <a:folHlink>
          <a:srgbClr val="6200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ind_0412_slide">
  <a:themeElements>
    <a:clrScheme name="Тема Office 2">
      <a:dk1>
        <a:srgbClr val="000000"/>
      </a:dk1>
      <a:lt1>
        <a:srgbClr val="FFFAA9"/>
      </a:lt1>
      <a:dk2>
        <a:srgbClr val="000000"/>
      </a:dk2>
      <a:lt2>
        <a:srgbClr val="B2B2B2"/>
      </a:lt2>
      <a:accent1>
        <a:srgbClr val="FFC110"/>
      </a:accent1>
      <a:accent2>
        <a:srgbClr val="BDDD00"/>
      </a:accent2>
      <a:accent3>
        <a:srgbClr val="FFFCD1"/>
      </a:accent3>
      <a:accent4>
        <a:srgbClr val="000000"/>
      </a:accent4>
      <a:accent5>
        <a:srgbClr val="FFDDAA"/>
      </a:accent5>
      <a:accent6>
        <a:srgbClr val="ABC800"/>
      </a:accent6>
      <a:hlink>
        <a:srgbClr val="787000"/>
      </a:hlink>
      <a:folHlink>
        <a:srgbClr val="916A00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FFE343"/>
        </a:accent1>
        <a:accent2>
          <a:srgbClr val="E9E04A"/>
        </a:accent2>
        <a:accent3>
          <a:srgbClr val="FFFCD1"/>
        </a:accent3>
        <a:accent4>
          <a:srgbClr val="000000"/>
        </a:accent4>
        <a:accent5>
          <a:srgbClr val="FFEFB0"/>
        </a:accent5>
        <a:accent6>
          <a:srgbClr val="D3CB42"/>
        </a:accent6>
        <a:hlink>
          <a:srgbClr val="A59D1C"/>
        </a:hlink>
        <a:folHlink>
          <a:srgbClr val="5957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FFC110"/>
        </a:accent1>
        <a:accent2>
          <a:srgbClr val="BDDD00"/>
        </a:accent2>
        <a:accent3>
          <a:srgbClr val="FFFCD1"/>
        </a:accent3>
        <a:accent4>
          <a:srgbClr val="000000"/>
        </a:accent4>
        <a:accent5>
          <a:srgbClr val="FFDDAA"/>
        </a:accent5>
        <a:accent6>
          <a:srgbClr val="ABC800"/>
        </a:accent6>
        <a:hlink>
          <a:srgbClr val="787000"/>
        </a:hlink>
        <a:folHlink>
          <a:srgbClr val="916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DCB727"/>
        </a:accent1>
        <a:accent2>
          <a:srgbClr val="C73DC7"/>
        </a:accent2>
        <a:accent3>
          <a:srgbClr val="FFFCD1"/>
        </a:accent3>
        <a:accent4>
          <a:srgbClr val="000000"/>
        </a:accent4>
        <a:accent5>
          <a:srgbClr val="EBD8AC"/>
        </a:accent5>
        <a:accent6>
          <a:srgbClr val="B436B4"/>
        </a:accent6>
        <a:hlink>
          <a:srgbClr val="746F00"/>
        </a:hlink>
        <a:folHlink>
          <a:srgbClr val="363FB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00C1DD"/>
        </a:accent1>
        <a:accent2>
          <a:srgbClr val="DDD000"/>
        </a:accent2>
        <a:accent3>
          <a:srgbClr val="FFFCD1"/>
        </a:accent3>
        <a:accent4>
          <a:srgbClr val="000000"/>
        </a:accent4>
        <a:accent5>
          <a:srgbClr val="AADDEB"/>
        </a:accent5>
        <a:accent6>
          <a:srgbClr val="C8BC00"/>
        </a:accent6>
        <a:hlink>
          <a:srgbClr val="DD4200"/>
        </a:hlink>
        <a:folHlink>
          <a:srgbClr val="6200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E343"/>
        </a:accent1>
        <a:accent2>
          <a:srgbClr val="E9E04A"/>
        </a:accent2>
        <a:accent3>
          <a:srgbClr val="FFFFFF"/>
        </a:accent3>
        <a:accent4>
          <a:srgbClr val="000000"/>
        </a:accent4>
        <a:accent5>
          <a:srgbClr val="FFEFB0"/>
        </a:accent5>
        <a:accent6>
          <a:srgbClr val="D3CB42"/>
        </a:accent6>
        <a:hlink>
          <a:srgbClr val="A59D1C"/>
        </a:hlink>
        <a:folHlink>
          <a:srgbClr val="5957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C110"/>
        </a:accent1>
        <a:accent2>
          <a:srgbClr val="BDDD00"/>
        </a:accent2>
        <a:accent3>
          <a:srgbClr val="FFFFFF"/>
        </a:accent3>
        <a:accent4>
          <a:srgbClr val="000000"/>
        </a:accent4>
        <a:accent5>
          <a:srgbClr val="FFDDAA"/>
        </a:accent5>
        <a:accent6>
          <a:srgbClr val="ABC800"/>
        </a:accent6>
        <a:hlink>
          <a:srgbClr val="787000"/>
        </a:hlink>
        <a:folHlink>
          <a:srgbClr val="916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DCB727"/>
        </a:accent1>
        <a:accent2>
          <a:srgbClr val="C73DC7"/>
        </a:accent2>
        <a:accent3>
          <a:srgbClr val="FFFFFF"/>
        </a:accent3>
        <a:accent4>
          <a:srgbClr val="000000"/>
        </a:accent4>
        <a:accent5>
          <a:srgbClr val="EBD8AC"/>
        </a:accent5>
        <a:accent6>
          <a:srgbClr val="B436B4"/>
        </a:accent6>
        <a:hlink>
          <a:srgbClr val="746F00"/>
        </a:hlink>
        <a:folHlink>
          <a:srgbClr val="363FB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C1DD"/>
        </a:accent1>
        <a:accent2>
          <a:srgbClr val="DDD000"/>
        </a:accent2>
        <a:accent3>
          <a:srgbClr val="FFFFFF"/>
        </a:accent3>
        <a:accent4>
          <a:srgbClr val="000000"/>
        </a:accent4>
        <a:accent5>
          <a:srgbClr val="AADDEB"/>
        </a:accent5>
        <a:accent6>
          <a:srgbClr val="C8BC00"/>
        </a:accent6>
        <a:hlink>
          <a:srgbClr val="DD4200"/>
        </a:hlink>
        <a:folHlink>
          <a:srgbClr val="6200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ind_0412_slide">
  <a:themeElements>
    <a:clrScheme name="Тема Office 2">
      <a:dk1>
        <a:srgbClr val="000000"/>
      </a:dk1>
      <a:lt1>
        <a:srgbClr val="FFFAA9"/>
      </a:lt1>
      <a:dk2>
        <a:srgbClr val="000000"/>
      </a:dk2>
      <a:lt2>
        <a:srgbClr val="B2B2B2"/>
      </a:lt2>
      <a:accent1>
        <a:srgbClr val="FFC110"/>
      </a:accent1>
      <a:accent2>
        <a:srgbClr val="BDDD00"/>
      </a:accent2>
      <a:accent3>
        <a:srgbClr val="FFFCD1"/>
      </a:accent3>
      <a:accent4>
        <a:srgbClr val="000000"/>
      </a:accent4>
      <a:accent5>
        <a:srgbClr val="FFDDAA"/>
      </a:accent5>
      <a:accent6>
        <a:srgbClr val="ABC800"/>
      </a:accent6>
      <a:hlink>
        <a:srgbClr val="787000"/>
      </a:hlink>
      <a:folHlink>
        <a:srgbClr val="916A00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FFE343"/>
        </a:accent1>
        <a:accent2>
          <a:srgbClr val="E9E04A"/>
        </a:accent2>
        <a:accent3>
          <a:srgbClr val="FFFCD1"/>
        </a:accent3>
        <a:accent4>
          <a:srgbClr val="000000"/>
        </a:accent4>
        <a:accent5>
          <a:srgbClr val="FFEFB0"/>
        </a:accent5>
        <a:accent6>
          <a:srgbClr val="D3CB42"/>
        </a:accent6>
        <a:hlink>
          <a:srgbClr val="A59D1C"/>
        </a:hlink>
        <a:folHlink>
          <a:srgbClr val="5957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FFC110"/>
        </a:accent1>
        <a:accent2>
          <a:srgbClr val="BDDD00"/>
        </a:accent2>
        <a:accent3>
          <a:srgbClr val="FFFCD1"/>
        </a:accent3>
        <a:accent4>
          <a:srgbClr val="000000"/>
        </a:accent4>
        <a:accent5>
          <a:srgbClr val="FFDDAA"/>
        </a:accent5>
        <a:accent6>
          <a:srgbClr val="ABC800"/>
        </a:accent6>
        <a:hlink>
          <a:srgbClr val="787000"/>
        </a:hlink>
        <a:folHlink>
          <a:srgbClr val="916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DCB727"/>
        </a:accent1>
        <a:accent2>
          <a:srgbClr val="C73DC7"/>
        </a:accent2>
        <a:accent3>
          <a:srgbClr val="FFFCD1"/>
        </a:accent3>
        <a:accent4>
          <a:srgbClr val="000000"/>
        </a:accent4>
        <a:accent5>
          <a:srgbClr val="EBD8AC"/>
        </a:accent5>
        <a:accent6>
          <a:srgbClr val="B436B4"/>
        </a:accent6>
        <a:hlink>
          <a:srgbClr val="746F00"/>
        </a:hlink>
        <a:folHlink>
          <a:srgbClr val="363FB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00C1DD"/>
        </a:accent1>
        <a:accent2>
          <a:srgbClr val="DDD000"/>
        </a:accent2>
        <a:accent3>
          <a:srgbClr val="FFFCD1"/>
        </a:accent3>
        <a:accent4>
          <a:srgbClr val="000000"/>
        </a:accent4>
        <a:accent5>
          <a:srgbClr val="AADDEB"/>
        </a:accent5>
        <a:accent6>
          <a:srgbClr val="C8BC00"/>
        </a:accent6>
        <a:hlink>
          <a:srgbClr val="DD4200"/>
        </a:hlink>
        <a:folHlink>
          <a:srgbClr val="6200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E343"/>
        </a:accent1>
        <a:accent2>
          <a:srgbClr val="E9E04A"/>
        </a:accent2>
        <a:accent3>
          <a:srgbClr val="FFFFFF"/>
        </a:accent3>
        <a:accent4>
          <a:srgbClr val="000000"/>
        </a:accent4>
        <a:accent5>
          <a:srgbClr val="FFEFB0"/>
        </a:accent5>
        <a:accent6>
          <a:srgbClr val="D3CB42"/>
        </a:accent6>
        <a:hlink>
          <a:srgbClr val="A59D1C"/>
        </a:hlink>
        <a:folHlink>
          <a:srgbClr val="5957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C110"/>
        </a:accent1>
        <a:accent2>
          <a:srgbClr val="BDDD00"/>
        </a:accent2>
        <a:accent3>
          <a:srgbClr val="FFFFFF"/>
        </a:accent3>
        <a:accent4>
          <a:srgbClr val="000000"/>
        </a:accent4>
        <a:accent5>
          <a:srgbClr val="FFDDAA"/>
        </a:accent5>
        <a:accent6>
          <a:srgbClr val="ABC800"/>
        </a:accent6>
        <a:hlink>
          <a:srgbClr val="787000"/>
        </a:hlink>
        <a:folHlink>
          <a:srgbClr val="916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DCB727"/>
        </a:accent1>
        <a:accent2>
          <a:srgbClr val="C73DC7"/>
        </a:accent2>
        <a:accent3>
          <a:srgbClr val="FFFFFF"/>
        </a:accent3>
        <a:accent4>
          <a:srgbClr val="000000"/>
        </a:accent4>
        <a:accent5>
          <a:srgbClr val="EBD8AC"/>
        </a:accent5>
        <a:accent6>
          <a:srgbClr val="B436B4"/>
        </a:accent6>
        <a:hlink>
          <a:srgbClr val="746F00"/>
        </a:hlink>
        <a:folHlink>
          <a:srgbClr val="363FB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C1DD"/>
        </a:accent1>
        <a:accent2>
          <a:srgbClr val="DDD000"/>
        </a:accent2>
        <a:accent3>
          <a:srgbClr val="FFFFFF"/>
        </a:accent3>
        <a:accent4>
          <a:srgbClr val="000000"/>
        </a:accent4>
        <a:accent5>
          <a:srgbClr val="AADDEB"/>
        </a:accent5>
        <a:accent6>
          <a:srgbClr val="C8BC00"/>
        </a:accent6>
        <a:hlink>
          <a:srgbClr val="DD4200"/>
        </a:hlink>
        <a:folHlink>
          <a:srgbClr val="6200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ind_0412_slide">
  <a:themeElements>
    <a:clrScheme name="Тема Office 2">
      <a:dk1>
        <a:srgbClr val="000000"/>
      </a:dk1>
      <a:lt1>
        <a:srgbClr val="FFFAA9"/>
      </a:lt1>
      <a:dk2>
        <a:srgbClr val="000000"/>
      </a:dk2>
      <a:lt2>
        <a:srgbClr val="B2B2B2"/>
      </a:lt2>
      <a:accent1>
        <a:srgbClr val="FFC110"/>
      </a:accent1>
      <a:accent2>
        <a:srgbClr val="BDDD00"/>
      </a:accent2>
      <a:accent3>
        <a:srgbClr val="FFFCD1"/>
      </a:accent3>
      <a:accent4>
        <a:srgbClr val="000000"/>
      </a:accent4>
      <a:accent5>
        <a:srgbClr val="FFDDAA"/>
      </a:accent5>
      <a:accent6>
        <a:srgbClr val="ABC800"/>
      </a:accent6>
      <a:hlink>
        <a:srgbClr val="787000"/>
      </a:hlink>
      <a:folHlink>
        <a:srgbClr val="916A00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FFE343"/>
        </a:accent1>
        <a:accent2>
          <a:srgbClr val="E9E04A"/>
        </a:accent2>
        <a:accent3>
          <a:srgbClr val="FFFCD1"/>
        </a:accent3>
        <a:accent4>
          <a:srgbClr val="000000"/>
        </a:accent4>
        <a:accent5>
          <a:srgbClr val="FFEFB0"/>
        </a:accent5>
        <a:accent6>
          <a:srgbClr val="D3CB42"/>
        </a:accent6>
        <a:hlink>
          <a:srgbClr val="A59D1C"/>
        </a:hlink>
        <a:folHlink>
          <a:srgbClr val="5957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FFC110"/>
        </a:accent1>
        <a:accent2>
          <a:srgbClr val="BDDD00"/>
        </a:accent2>
        <a:accent3>
          <a:srgbClr val="FFFCD1"/>
        </a:accent3>
        <a:accent4>
          <a:srgbClr val="000000"/>
        </a:accent4>
        <a:accent5>
          <a:srgbClr val="FFDDAA"/>
        </a:accent5>
        <a:accent6>
          <a:srgbClr val="ABC800"/>
        </a:accent6>
        <a:hlink>
          <a:srgbClr val="787000"/>
        </a:hlink>
        <a:folHlink>
          <a:srgbClr val="916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DCB727"/>
        </a:accent1>
        <a:accent2>
          <a:srgbClr val="C73DC7"/>
        </a:accent2>
        <a:accent3>
          <a:srgbClr val="FFFCD1"/>
        </a:accent3>
        <a:accent4>
          <a:srgbClr val="000000"/>
        </a:accent4>
        <a:accent5>
          <a:srgbClr val="EBD8AC"/>
        </a:accent5>
        <a:accent6>
          <a:srgbClr val="B436B4"/>
        </a:accent6>
        <a:hlink>
          <a:srgbClr val="746F00"/>
        </a:hlink>
        <a:folHlink>
          <a:srgbClr val="363FB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00C1DD"/>
        </a:accent1>
        <a:accent2>
          <a:srgbClr val="DDD000"/>
        </a:accent2>
        <a:accent3>
          <a:srgbClr val="FFFCD1"/>
        </a:accent3>
        <a:accent4>
          <a:srgbClr val="000000"/>
        </a:accent4>
        <a:accent5>
          <a:srgbClr val="AADDEB"/>
        </a:accent5>
        <a:accent6>
          <a:srgbClr val="C8BC00"/>
        </a:accent6>
        <a:hlink>
          <a:srgbClr val="DD4200"/>
        </a:hlink>
        <a:folHlink>
          <a:srgbClr val="6200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E343"/>
        </a:accent1>
        <a:accent2>
          <a:srgbClr val="E9E04A"/>
        </a:accent2>
        <a:accent3>
          <a:srgbClr val="FFFFFF"/>
        </a:accent3>
        <a:accent4>
          <a:srgbClr val="000000"/>
        </a:accent4>
        <a:accent5>
          <a:srgbClr val="FFEFB0"/>
        </a:accent5>
        <a:accent6>
          <a:srgbClr val="D3CB42"/>
        </a:accent6>
        <a:hlink>
          <a:srgbClr val="A59D1C"/>
        </a:hlink>
        <a:folHlink>
          <a:srgbClr val="5957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C110"/>
        </a:accent1>
        <a:accent2>
          <a:srgbClr val="BDDD00"/>
        </a:accent2>
        <a:accent3>
          <a:srgbClr val="FFFFFF"/>
        </a:accent3>
        <a:accent4>
          <a:srgbClr val="000000"/>
        </a:accent4>
        <a:accent5>
          <a:srgbClr val="FFDDAA"/>
        </a:accent5>
        <a:accent6>
          <a:srgbClr val="ABC800"/>
        </a:accent6>
        <a:hlink>
          <a:srgbClr val="787000"/>
        </a:hlink>
        <a:folHlink>
          <a:srgbClr val="916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DCB727"/>
        </a:accent1>
        <a:accent2>
          <a:srgbClr val="C73DC7"/>
        </a:accent2>
        <a:accent3>
          <a:srgbClr val="FFFFFF"/>
        </a:accent3>
        <a:accent4>
          <a:srgbClr val="000000"/>
        </a:accent4>
        <a:accent5>
          <a:srgbClr val="EBD8AC"/>
        </a:accent5>
        <a:accent6>
          <a:srgbClr val="B436B4"/>
        </a:accent6>
        <a:hlink>
          <a:srgbClr val="746F00"/>
        </a:hlink>
        <a:folHlink>
          <a:srgbClr val="363FB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C1DD"/>
        </a:accent1>
        <a:accent2>
          <a:srgbClr val="DDD000"/>
        </a:accent2>
        <a:accent3>
          <a:srgbClr val="FFFFFF"/>
        </a:accent3>
        <a:accent4>
          <a:srgbClr val="000000"/>
        </a:accent4>
        <a:accent5>
          <a:srgbClr val="AADDEB"/>
        </a:accent5>
        <a:accent6>
          <a:srgbClr val="C8BC00"/>
        </a:accent6>
        <a:hlink>
          <a:srgbClr val="DD4200"/>
        </a:hlink>
        <a:folHlink>
          <a:srgbClr val="6200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819</TotalTime>
  <Words>296</Words>
  <Application>Microsoft Office PowerPoint</Application>
  <PresentationFormat>Экран (4:3)</PresentationFormat>
  <Paragraphs>99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12</vt:i4>
      </vt:variant>
    </vt:vector>
  </HeadingPairs>
  <TitlesOfParts>
    <vt:vector size="24" baseType="lpstr">
      <vt:lpstr>Comic Sans MS</vt:lpstr>
      <vt:lpstr>Arial</vt:lpstr>
      <vt:lpstr>Calibri</vt:lpstr>
      <vt:lpstr>Tahoma</vt:lpstr>
      <vt:lpstr>Wingdings</vt:lpstr>
      <vt:lpstr>ind_0412_slide</vt:lpstr>
      <vt:lpstr>1_ind_0412_slide</vt:lpstr>
      <vt:lpstr>2_ind_0412_slide</vt:lpstr>
      <vt:lpstr>3_ind_0412_slide</vt:lpstr>
      <vt:lpstr>6_ind_0412_slide</vt:lpstr>
      <vt:lpstr>7_ind_0412_slide</vt:lpstr>
      <vt:lpstr>8_ind_0412_slide</vt:lpstr>
      <vt:lpstr> Haustiere </vt:lpstr>
      <vt:lpstr>Wie heißen die Haustiere?</vt:lpstr>
      <vt:lpstr>Слайд 3</vt:lpstr>
      <vt:lpstr>Welche Wörter sind versteckt?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Tschüss!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Comp37</cp:lastModifiedBy>
  <cp:revision>42</cp:revision>
  <cp:lastPrinted>1601-01-01T00:00:00Z</cp:lastPrinted>
  <dcterms:created xsi:type="dcterms:W3CDTF">1601-01-01T00:00:00Z</dcterms:created>
  <dcterms:modified xsi:type="dcterms:W3CDTF">2017-04-20T18:01:25Z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