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1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1.jpeg"/><Relationship Id="rId7" Type="http://schemas.openxmlformats.org/officeDocument/2006/relationships/image" Target="../media/image53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9.png"/><Relationship Id="rId4" Type="http://schemas.openxmlformats.org/officeDocument/2006/relationships/image" Target="../media/image50.png"/><Relationship Id="rId9" Type="http://schemas.openxmlformats.org/officeDocument/2006/relationships/image" Target="../media/image5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6.png"/><Relationship Id="rId7" Type="http://schemas.openxmlformats.org/officeDocument/2006/relationships/image" Target="../media/image1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9.png"/><Relationship Id="rId4" Type="http://schemas.openxmlformats.org/officeDocument/2006/relationships/image" Target="../media/image4.jpeg"/><Relationship Id="rId9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10" Type="http://schemas.openxmlformats.org/officeDocument/2006/relationships/image" Target="../media/image9.pn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9.pn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10" Type="http://schemas.openxmlformats.org/officeDocument/2006/relationships/image" Target="../media/image9.png"/><Relationship Id="rId4" Type="http://schemas.openxmlformats.org/officeDocument/2006/relationships/image" Target="../media/image25.jpeg"/><Relationship Id="rId9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1.jpeg"/><Relationship Id="rId7" Type="http://schemas.openxmlformats.org/officeDocument/2006/relationships/image" Target="../media/image35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10" Type="http://schemas.openxmlformats.org/officeDocument/2006/relationships/image" Target="../media/image9.pn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10" Type="http://schemas.openxmlformats.org/officeDocument/2006/relationships/image" Target="../media/image44.jpeg"/><Relationship Id="rId4" Type="http://schemas.openxmlformats.org/officeDocument/2006/relationships/image" Target="../media/image39.jpeg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5.jpeg"/><Relationship Id="rId7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png"/><Relationship Id="rId10" Type="http://schemas.openxmlformats.org/officeDocument/2006/relationships/image" Target="../media/image9.png"/><Relationship Id="rId4" Type="http://schemas.openxmlformats.org/officeDocument/2006/relationships/image" Target="../media/image27.jpeg"/><Relationship Id="rId9" Type="http://schemas.openxmlformats.org/officeDocument/2006/relationships/image" Target="../media/image5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5" name="Рисунок 4" descr="depositphotos_8103572-Food-and-drink-kitchen-background.jpg"/>
            <p:cNvPicPr>
              <a:picLocks noChangeAspect="1"/>
            </p:cNvPicPr>
            <p:nvPr/>
          </p:nvPicPr>
          <p:blipFill>
            <a:blip r:embed="rId2"/>
            <a:srcRect l="1573" t="91439" r="24502"/>
            <a:stretch>
              <a:fillRect/>
            </a:stretch>
          </p:blipFill>
          <p:spPr>
            <a:xfrm rot="5400000">
              <a:off x="-3067072" y="3209924"/>
              <a:ext cx="6715148" cy="581004"/>
            </a:xfrm>
            <a:prstGeom prst="rect">
              <a:avLst/>
            </a:prstGeom>
          </p:spPr>
        </p:pic>
        <p:pic>
          <p:nvPicPr>
            <p:cNvPr id="6" name="Рисунок 5" descr="depositphotos_8103572-Food-and-drink-kitchen-background.jpg"/>
            <p:cNvPicPr>
              <a:picLocks noChangeAspect="1"/>
            </p:cNvPicPr>
            <p:nvPr/>
          </p:nvPicPr>
          <p:blipFill>
            <a:blip r:embed="rId2"/>
            <a:srcRect l="24502" t="91439" r="1573"/>
            <a:stretch>
              <a:fillRect/>
            </a:stretch>
          </p:blipFill>
          <p:spPr>
            <a:xfrm rot="16200000">
              <a:off x="5495924" y="3209924"/>
              <a:ext cx="6715148" cy="581004"/>
            </a:xfrm>
            <a:prstGeom prst="rect">
              <a:avLst/>
            </a:prstGeom>
          </p:spPr>
        </p:pic>
        <p:pic>
          <p:nvPicPr>
            <p:cNvPr id="7" name="Рисунок 6" descr="depositphotos_8103572-Food-and-drink-kitchen-background.jpg"/>
            <p:cNvPicPr>
              <a:picLocks noChangeAspect="1"/>
            </p:cNvPicPr>
            <p:nvPr/>
          </p:nvPicPr>
          <p:blipFill>
            <a:blip r:embed="rId2"/>
            <a:srcRect l="609" r="609" b="90526"/>
            <a:stretch>
              <a:fillRect/>
            </a:stretch>
          </p:blipFill>
          <p:spPr>
            <a:xfrm>
              <a:off x="0" y="0"/>
              <a:ext cx="9144000" cy="642942"/>
            </a:xfrm>
            <a:prstGeom prst="rect">
              <a:avLst/>
            </a:prstGeom>
          </p:spPr>
        </p:pic>
        <p:pic>
          <p:nvPicPr>
            <p:cNvPr id="8" name="Рисунок 7" descr="depositphotos_8103572-Food-and-drink-kitchen-background.jpg"/>
            <p:cNvPicPr>
              <a:picLocks noChangeAspect="1"/>
            </p:cNvPicPr>
            <p:nvPr/>
          </p:nvPicPr>
          <p:blipFill>
            <a:blip r:embed="rId2"/>
            <a:srcRect l="609" r="609" b="90526"/>
            <a:stretch>
              <a:fillRect/>
            </a:stretch>
          </p:blipFill>
          <p:spPr>
            <a:xfrm>
              <a:off x="0" y="6215058"/>
              <a:ext cx="9144000" cy="642942"/>
            </a:xfrm>
            <a:prstGeom prst="rect">
              <a:avLst/>
            </a:prstGeom>
          </p:spPr>
        </p:pic>
        <p:sp>
          <p:nvSpPr>
            <p:cNvPr id="9" name="Прямоугольник 8"/>
            <p:cNvSpPr/>
            <p:nvPr/>
          </p:nvSpPr>
          <p:spPr>
            <a:xfrm>
              <a:off x="1714480" y="1857364"/>
              <a:ext cx="5760680" cy="258532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31550" cmpd="sng">
                    <a:gradFill>
                      <a:gsLst>
                        <a:gs pos="70000">
                          <a:schemeClr val="accent6">
                            <a:shade val="50000"/>
                            <a:satMod val="190000"/>
                          </a:schemeClr>
                        </a:gs>
                        <a:gs pos="0">
                          <a:schemeClr val="accent6">
                            <a:tint val="77000"/>
                            <a:satMod val="180000"/>
                          </a:schemeClr>
                        </a:gs>
                      </a:gsLst>
                      <a:lin ang="5400000"/>
                    </a:gradFill>
                    <a:prstDash val="solid"/>
                  </a:ln>
                  <a:solidFill>
                    <a:srgbClr val="7030A0"/>
                  </a:solidFill>
                  <a:effectLst>
                    <a:outerShdw blurRad="50800" dist="40000" dir="5400000" algn="tl" rotWithShape="0">
                      <a:srgbClr val="000000">
                        <a:shade val="5000"/>
                        <a:satMod val="120000"/>
                        <a:alpha val="33000"/>
                      </a:srgbClr>
                    </a:outerShdw>
                  </a:effectLst>
                </a:rPr>
                <a:t>В мире профессий</a:t>
              </a:r>
            </a:p>
            <a:p>
              <a:pPr algn="ctr"/>
              <a:endPara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BEBF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endParaRPr>
            </a:p>
            <a:p>
              <a:pPr algn="ctr"/>
              <a:r>
                <a:rPr lang="ru-RU" sz="5400" b="1" dirty="0" smtClean="0">
                  <a:ln w="31550" cmpd="sng">
                    <a:gradFill>
                      <a:gsLst>
                        <a:gs pos="70000">
                          <a:schemeClr val="accent6">
                            <a:shade val="50000"/>
                            <a:satMod val="190000"/>
                          </a:schemeClr>
                        </a:gs>
                        <a:gs pos="0">
                          <a:schemeClr val="accent6">
                            <a:tint val="77000"/>
                            <a:satMod val="180000"/>
                          </a:schemeClr>
                        </a:gs>
                      </a:gsLst>
                      <a:lin ang="5400000"/>
                    </a:gradFill>
                    <a:prstDash val="solid"/>
                  </a:ln>
                  <a:solidFill>
                    <a:srgbClr val="7030A0"/>
                  </a:solidFill>
                  <a:effectLst>
                    <a:outerShdw blurRad="50800" dist="40000" dir="5400000" algn="tl" rotWithShape="0">
                      <a:srgbClr val="000000">
                        <a:shade val="5000"/>
                        <a:satMod val="120000"/>
                        <a:alpha val="33000"/>
                      </a:srgbClr>
                    </a:outerShdw>
                  </a:effectLst>
                </a:rPr>
                <a:t>«Наши мамы»</a:t>
              </a:r>
              <a:endParaRPr lang="ru-RU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7030A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togbouspomt.68edu.ru/sites/default/files/articles/uc/shve/fo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928670"/>
            <a:ext cx="4476728" cy="335754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2" name="Рисунок 11" descr="depositphotos_8103572-Food-and-drink-kitchen-background.jpg"/>
          <p:cNvPicPr>
            <a:picLocks noChangeAspect="1"/>
          </p:cNvPicPr>
          <p:nvPr/>
        </p:nvPicPr>
        <p:blipFill>
          <a:blip r:embed="rId3"/>
          <a:srcRect l="1573" t="91439" r="24502"/>
          <a:stretch>
            <a:fillRect/>
          </a:stretch>
        </p:blipFill>
        <p:spPr>
          <a:xfrm rot="5400000">
            <a:off x="-3067072" y="3209924"/>
            <a:ext cx="6715148" cy="581004"/>
          </a:xfrm>
          <a:prstGeom prst="rect">
            <a:avLst/>
          </a:prstGeom>
        </p:spPr>
      </p:pic>
      <p:pic>
        <p:nvPicPr>
          <p:cNvPr id="13" name="Рисунок 12" descr="depositphotos_8103572-Food-and-drink-kitchen-background.jpg"/>
          <p:cNvPicPr>
            <a:picLocks noChangeAspect="1"/>
          </p:cNvPicPr>
          <p:nvPr/>
        </p:nvPicPr>
        <p:blipFill>
          <a:blip r:embed="rId3"/>
          <a:srcRect l="24502" t="91439" r="1573"/>
          <a:stretch>
            <a:fillRect/>
          </a:stretch>
        </p:blipFill>
        <p:spPr>
          <a:xfrm rot="16200000">
            <a:off x="5495924" y="3209924"/>
            <a:ext cx="6715148" cy="581004"/>
          </a:xfrm>
          <a:prstGeom prst="rect">
            <a:avLst/>
          </a:prstGeom>
        </p:spPr>
      </p:pic>
      <p:pic>
        <p:nvPicPr>
          <p:cNvPr id="10" name="Рисунок 9" descr="depositphotos_8103572-Food-and-drink-kitchen-background.jpg"/>
          <p:cNvPicPr>
            <a:picLocks noChangeAspect="1"/>
          </p:cNvPicPr>
          <p:nvPr/>
        </p:nvPicPr>
        <p:blipFill>
          <a:blip r:embed="rId3"/>
          <a:srcRect l="609" r="609" b="90526"/>
          <a:stretch>
            <a:fillRect/>
          </a:stretch>
        </p:blipFill>
        <p:spPr>
          <a:xfrm>
            <a:off x="0" y="0"/>
            <a:ext cx="9144000" cy="642942"/>
          </a:xfrm>
          <a:prstGeom prst="rect">
            <a:avLst/>
          </a:prstGeom>
        </p:spPr>
      </p:pic>
      <p:pic>
        <p:nvPicPr>
          <p:cNvPr id="11" name="Рисунок 10" descr="depositphotos_8103572-Food-and-drink-kitchen-background.jpg"/>
          <p:cNvPicPr>
            <a:picLocks noChangeAspect="1"/>
          </p:cNvPicPr>
          <p:nvPr/>
        </p:nvPicPr>
        <p:blipFill>
          <a:blip r:embed="rId3"/>
          <a:srcRect t="92632"/>
          <a:stretch>
            <a:fillRect/>
          </a:stretch>
        </p:blipFill>
        <p:spPr>
          <a:xfrm>
            <a:off x="0" y="6357958"/>
            <a:ext cx="9143999" cy="500042"/>
          </a:xfrm>
          <a:prstGeom prst="rect">
            <a:avLst/>
          </a:prstGeom>
        </p:spPr>
      </p:pic>
      <p:pic>
        <p:nvPicPr>
          <p:cNvPr id="14" name="Рисунок 13" descr="depositphotos_8103572-Food-and-drink-kitchen-background.jpg"/>
          <p:cNvPicPr>
            <a:picLocks noChangeAspect="1"/>
          </p:cNvPicPr>
          <p:nvPr/>
        </p:nvPicPr>
        <p:blipFill>
          <a:blip r:embed="rId3"/>
          <a:srcRect l="609" r="609" b="90526"/>
          <a:stretch>
            <a:fillRect/>
          </a:stretch>
        </p:blipFill>
        <p:spPr>
          <a:xfrm>
            <a:off x="0" y="6215058"/>
            <a:ext cx="9144000" cy="642942"/>
          </a:xfrm>
          <a:prstGeom prst="rect">
            <a:avLst/>
          </a:prstGeom>
        </p:spPr>
      </p:pic>
      <p:pic>
        <p:nvPicPr>
          <p:cNvPr id="7178" name="Picture 10" descr="http://www.playing-field.ru/img/2015/052302/190646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3071810"/>
            <a:ext cx="1605050" cy="1228557"/>
          </a:xfrm>
          <a:prstGeom prst="rect">
            <a:avLst/>
          </a:prstGeom>
          <a:noFill/>
        </p:spPr>
      </p:pic>
      <p:pic>
        <p:nvPicPr>
          <p:cNvPr id="17" name="Picture 2" descr="http://pu.i.wp.pl/bloog/66637643/51201143/44_a1_orig.png">
            <a:hlinkClick r:id="" action="ppaction://hlinkshowjump?jump=nextslide" highlightClick="1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7358082" y="857232"/>
            <a:ext cx="1066800" cy="980966"/>
          </a:xfrm>
          <a:prstGeom prst="rect">
            <a:avLst/>
          </a:prstGeom>
          <a:noFill/>
        </p:spPr>
      </p:pic>
      <p:grpSp>
        <p:nvGrpSpPr>
          <p:cNvPr id="2" name="Группа 17"/>
          <p:cNvGrpSpPr/>
          <p:nvPr/>
        </p:nvGrpSpPr>
        <p:grpSpPr>
          <a:xfrm>
            <a:off x="3071802" y="1142984"/>
            <a:ext cx="3429024" cy="2286016"/>
            <a:chOff x="3071802" y="1142984"/>
            <a:chExt cx="3429024" cy="2286016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3071802" y="1142984"/>
              <a:ext cx="3429024" cy="2286016"/>
            </a:xfrm>
            <a:prstGeom prst="roundRect">
              <a:avLst/>
            </a:prstGeom>
            <a:solidFill>
              <a:srgbClr val="FBEBF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3143240" y="1643050"/>
              <a:ext cx="3214710" cy="1200329"/>
            </a:xfrm>
            <a:prstGeom prst="rect">
              <a:avLst/>
            </a:prstGeom>
            <a:solidFill>
              <a:srgbClr val="FBEBF0"/>
            </a:solidFill>
            <a:ln>
              <a:solidFill>
                <a:srgbClr val="FBEBF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dirty="0" smtClean="0"/>
                <a:t>Мама - золотые руки -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dirty="0" smtClean="0"/>
                <a:t>Шьет рубашки, платья, брюки.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dirty="0" smtClean="0"/>
                <a:t>Папа, я, сестренка Света -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dirty="0" smtClean="0"/>
                <a:t>Все с иголочки одеты!</a:t>
              </a:r>
              <a:endParaRPr lang="ru-RU" i="1" dirty="0" smtClean="0"/>
            </a:p>
          </p:txBody>
        </p:sp>
      </p:grpSp>
      <p:pic>
        <p:nvPicPr>
          <p:cNvPr id="29700" name="Picture 4" descr="http://i29.ltalk.ru/23/78/277823/8/9510308/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57290" y="4857760"/>
            <a:ext cx="1357322" cy="916714"/>
          </a:xfrm>
          <a:prstGeom prst="rect">
            <a:avLst/>
          </a:prstGeom>
          <a:noFill/>
        </p:spPr>
      </p:pic>
      <p:pic>
        <p:nvPicPr>
          <p:cNvPr id="29702" name="Picture 6" descr="http://sewingadvisor.ru/wp-content/uploads/2015/09/shveynye-nitki8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860" t="24619" r="5077" b="9437"/>
          <a:stretch>
            <a:fillRect/>
          </a:stretch>
        </p:blipFill>
        <p:spPr bwMode="auto">
          <a:xfrm>
            <a:off x="3357554" y="4714884"/>
            <a:ext cx="2500330" cy="1233719"/>
          </a:xfrm>
          <a:prstGeom prst="rect">
            <a:avLst/>
          </a:prstGeom>
          <a:noFill/>
        </p:spPr>
      </p:pic>
      <p:pic>
        <p:nvPicPr>
          <p:cNvPr id="21" name="Рисунок 20" descr="d710a55ad4370ed0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4231" t="3893" r="15384" b="2356"/>
          <a:stretch>
            <a:fillRect/>
          </a:stretch>
        </p:blipFill>
        <p:spPr>
          <a:xfrm>
            <a:off x="6357950" y="4643446"/>
            <a:ext cx="1285884" cy="1285884"/>
          </a:xfrm>
          <a:prstGeom prst="rect">
            <a:avLst/>
          </a:prstGeom>
        </p:spPr>
      </p:pic>
      <p:pic>
        <p:nvPicPr>
          <p:cNvPr id="29704" name="Picture 8" descr="http://www.clipartlord.com/wp-content/uploads/2014/11/scissors3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5400000">
            <a:off x="7100838" y="3186178"/>
            <a:ext cx="1825196" cy="73920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74ec7_d4dd5aa2_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3124200"/>
            <a:ext cx="1143088" cy="1143088"/>
          </a:xfrm>
          <a:prstGeom prst="rect">
            <a:avLst/>
          </a:prstGeom>
        </p:spPr>
      </p:pic>
      <p:pic>
        <p:nvPicPr>
          <p:cNvPr id="8" name="Рисунок 7" descr="free-fireworks-clipart-1.jpg"/>
          <p:cNvPicPr>
            <a:picLocks noChangeAspect="1"/>
          </p:cNvPicPr>
          <p:nvPr/>
        </p:nvPicPr>
        <p:blipFill>
          <a:blip r:embed="rId3" cstate="print"/>
          <a:srcRect l="5000" t="8725" r="8333" b="5878"/>
          <a:stretch>
            <a:fillRect/>
          </a:stretch>
        </p:blipFill>
        <p:spPr>
          <a:xfrm flipH="1">
            <a:off x="2209800" y="1981200"/>
            <a:ext cx="1645920" cy="949569"/>
          </a:xfrm>
          <a:prstGeom prst="rect">
            <a:avLst/>
          </a:prstGeom>
        </p:spPr>
      </p:pic>
      <p:pic>
        <p:nvPicPr>
          <p:cNvPr id="9" name="Рисунок 8" descr="free-fireworks-clipart-1.jpg"/>
          <p:cNvPicPr>
            <a:picLocks noChangeAspect="1"/>
          </p:cNvPicPr>
          <p:nvPr/>
        </p:nvPicPr>
        <p:blipFill>
          <a:blip r:embed="rId4" cstate="print"/>
          <a:srcRect l="5000" t="8725" r="8333" b="5878"/>
          <a:stretch>
            <a:fillRect/>
          </a:stretch>
        </p:blipFill>
        <p:spPr>
          <a:xfrm>
            <a:off x="5867400" y="1828800"/>
            <a:ext cx="1600200" cy="923192"/>
          </a:xfrm>
          <a:prstGeom prst="rect">
            <a:avLst/>
          </a:prstGeom>
        </p:spPr>
      </p:pic>
      <p:pic>
        <p:nvPicPr>
          <p:cNvPr id="10" name="Рисунок 9" descr="free-fireworks-clipart-1.jpg"/>
          <p:cNvPicPr>
            <a:picLocks noChangeAspect="1"/>
          </p:cNvPicPr>
          <p:nvPr/>
        </p:nvPicPr>
        <p:blipFill>
          <a:blip r:embed="rId5" cstate="print"/>
          <a:srcRect l="5000" t="8725" r="8333" b="5878"/>
          <a:stretch>
            <a:fillRect/>
          </a:stretch>
        </p:blipFill>
        <p:spPr>
          <a:xfrm>
            <a:off x="3048000" y="3581400"/>
            <a:ext cx="1524000" cy="879231"/>
          </a:xfrm>
          <a:prstGeom prst="rect">
            <a:avLst/>
          </a:prstGeom>
        </p:spPr>
      </p:pic>
      <p:pic>
        <p:nvPicPr>
          <p:cNvPr id="11" name="Рисунок 10" descr="free-fireworks-clipart-1.jpg"/>
          <p:cNvPicPr>
            <a:picLocks noChangeAspect="1"/>
          </p:cNvPicPr>
          <p:nvPr/>
        </p:nvPicPr>
        <p:blipFill>
          <a:blip r:embed="rId6" cstate="print"/>
          <a:srcRect l="5000" t="8725" r="8333" b="5878"/>
          <a:stretch>
            <a:fillRect/>
          </a:stretch>
        </p:blipFill>
        <p:spPr>
          <a:xfrm flipH="1">
            <a:off x="4495800" y="2667000"/>
            <a:ext cx="1676400" cy="967154"/>
          </a:xfrm>
          <a:prstGeom prst="rect">
            <a:avLst/>
          </a:prstGeom>
        </p:spPr>
      </p:pic>
      <p:pic>
        <p:nvPicPr>
          <p:cNvPr id="12" name="Рисунок 11" descr="0_74ec7_d4dd5aa2_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1524000"/>
            <a:ext cx="1143088" cy="1143088"/>
          </a:xfrm>
          <a:prstGeom prst="rect">
            <a:avLst/>
          </a:prstGeom>
        </p:spPr>
      </p:pic>
      <p:pic>
        <p:nvPicPr>
          <p:cNvPr id="16" name="Рисунок 15" descr="0_74ec7_d4dd5aa2_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3429000"/>
            <a:ext cx="1143088" cy="1143088"/>
          </a:xfrm>
          <a:prstGeom prst="rect">
            <a:avLst/>
          </a:prstGeom>
        </p:spPr>
      </p:pic>
      <p:pic>
        <p:nvPicPr>
          <p:cNvPr id="15" name="Рисунок 14" descr="depositphotos_8103572-Food-and-drink-kitchen-background.jpg"/>
          <p:cNvPicPr>
            <a:picLocks noChangeAspect="1"/>
          </p:cNvPicPr>
          <p:nvPr/>
        </p:nvPicPr>
        <p:blipFill>
          <a:blip r:embed="rId7"/>
          <a:srcRect l="1573" t="91439" r="24502"/>
          <a:stretch>
            <a:fillRect/>
          </a:stretch>
        </p:blipFill>
        <p:spPr>
          <a:xfrm rot="5400000">
            <a:off x="-3067072" y="3209924"/>
            <a:ext cx="6715148" cy="581004"/>
          </a:xfrm>
          <a:prstGeom prst="rect">
            <a:avLst/>
          </a:prstGeom>
        </p:spPr>
      </p:pic>
      <p:pic>
        <p:nvPicPr>
          <p:cNvPr id="17" name="Рисунок 16" descr="depositphotos_8103572-Food-and-drink-kitchen-background.jpg"/>
          <p:cNvPicPr>
            <a:picLocks noChangeAspect="1"/>
          </p:cNvPicPr>
          <p:nvPr/>
        </p:nvPicPr>
        <p:blipFill>
          <a:blip r:embed="rId7"/>
          <a:srcRect l="24502" t="91439" r="1573"/>
          <a:stretch>
            <a:fillRect/>
          </a:stretch>
        </p:blipFill>
        <p:spPr>
          <a:xfrm rot="16200000">
            <a:off x="5495924" y="3209924"/>
            <a:ext cx="6715148" cy="581004"/>
          </a:xfrm>
          <a:prstGeom prst="rect">
            <a:avLst/>
          </a:prstGeom>
        </p:spPr>
      </p:pic>
      <p:pic>
        <p:nvPicPr>
          <p:cNvPr id="18" name="Picture 2" descr="http://pu.i.wp.pl/bloog/66637643/51201143/44_a1_orig.png">
            <a:hlinkClick r:id="" action="ppaction://hlinkshowjump?jump=nextslide" highlightClick="1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7215206" y="5000636"/>
            <a:ext cx="1066800" cy="980966"/>
          </a:xfrm>
          <a:prstGeom prst="rect">
            <a:avLst/>
          </a:prstGeom>
          <a:noFill/>
        </p:spPr>
      </p:pic>
      <p:pic>
        <p:nvPicPr>
          <p:cNvPr id="13" name="Рисунок 12" descr="depositphotos_8103572-Food-and-drink-kitchen-background.jpg"/>
          <p:cNvPicPr>
            <a:picLocks noChangeAspect="1"/>
          </p:cNvPicPr>
          <p:nvPr/>
        </p:nvPicPr>
        <p:blipFill>
          <a:blip r:embed="rId7"/>
          <a:srcRect l="609" r="609" b="90526"/>
          <a:stretch>
            <a:fillRect/>
          </a:stretch>
        </p:blipFill>
        <p:spPr>
          <a:xfrm>
            <a:off x="0" y="0"/>
            <a:ext cx="9144000" cy="642942"/>
          </a:xfrm>
          <a:prstGeom prst="rect">
            <a:avLst/>
          </a:prstGeom>
        </p:spPr>
      </p:pic>
      <p:pic>
        <p:nvPicPr>
          <p:cNvPr id="14" name="Рисунок 13" descr="depositphotos_8103572-Food-and-drink-kitchen-background.jpg"/>
          <p:cNvPicPr>
            <a:picLocks noChangeAspect="1"/>
          </p:cNvPicPr>
          <p:nvPr/>
        </p:nvPicPr>
        <p:blipFill>
          <a:blip r:embed="rId7"/>
          <a:srcRect l="609" r="609" b="90526"/>
          <a:stretch>
            <a:fillRect/>
          </a:stretch>
        </p:blipFill>
        <p:spPr>
          <a:xfrm>
            <a:off x="0" y="6215058"/>
            <a:ext cx="9144000" cy="64294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4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003 C -0.01129 -0.01226 -0.05087 -0.02129 -0.06441 -0.02129 C -0.15174 -0.02129 -0.2415 0.12246 -0.2415 0.26621 C -0.2415 0.19352 -0.28629 0.12246 -0.32882 0.12246 C -0.37362 0.12246 -0.41598 0.19491 -0.41598 0.26621 C -0.41598 0.23033 -0.43855 0.19352 -0.46094 0.19352 C -0.48334 0.19352 -0.50573 0.2294 -0.50573 0.26621 C -0.50573 0.24769 -0.51702 0.23033 -0.52813 0.23033 C -0.53941 0.23033 -0.5507 0.24862 -0.5507 0.26621 C -0.5507 0.25695 -0.55643 0.24769 -0.56181 0.24769 C -0.56476 0.24769 -0.57309 0.25695 -0.57309 0.26621 C -0.57309 0.26158 -0.57605 0.25695 -0.579 0.25695 C -0.579 0.25579 -0.58473 0.26158 -0.58473 0.26621 C -0.58473 0.26366 -0.58473 0.26158 -0.58768 0.26158 C -0.58768 0.26274 -0.59063 0.26389 -0.59063 0.26621 C -0.59063 0.26482 -0.59063 0.26366 -0.59063 0.26274 C -0.59358 0.26274 -0.59358 0.26389 -0.59358 0.26505 C -0.59653 0.26505 -0.59653 0.26389 -0.59653 0.26274 C -0.59931 0.26274 -0.59931 0.26389 -0.59931 0.26505 " pathEditMode="relative" rAng="0" ptsTypes="fffffffffffffffffff">
                                      <p:cBhvr>
                                        <p:cTn id="5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" y="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642910" y="1214422"/>
            <a:ext cx="7929618" cy="4841975"/>
            <a:chOff x="642910" y="1214422"/>
            <a:chExt cx="7929618" cy="4841975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642910" y="1285860"/>
              <a:ext cx="7929618" cy="4770537"/>
            </a:xfrm>
            <a:prstGeom prst="rect">
              <a:avLst/>
            </a:prstGeom>
          </p:spPr>
          <p:txBody>
            <a:bodyPr wrap="square" numCol="2">
              <a:spAutoFit/>
            </a:bodyPr>
            <a:lstStyle/>
            <a:p>
              <a:r>
                <a:rPr lang="ru-RU" sz="1600" dirty="0" smtClean="0"/>
                <a:t/>
              </a:r>
              <a:br>
                <a:rPr lang="ru-RU" sz="1600" dirty="0" smtClean="0"/>
              </a:br>
              <a:r>
                <a:rPr lang="ru-RU" sz="1600" dirty="0" smtClean="0"/>
                <a:t/>
              </a:r>
              <a:br>
                <a:rPr lang="ru-RU" sz="1600" dirty="0" smtClean="0"/>
              </a:br>
              <a:r>
                <a:rPr lang="ru-RU" sz="1600" dirty="0" smtClean="0"/>
                <a:t>Тёплые вещи быстро и тихо </a:t>
              </a:r>
              <a:br>
                <a:rPr lang="ru-RU" sz="1600" dirty="0" smtClean="0"/>
              </a:br>
              <a:r>
                <a:rPr lang="ru-RU" sz="1600" dirty="0" smtClean="0"/>
                <a:t>Шьёт для детишек мама-портниха. </a:t>
              </a:r>
              <a:br>
                <a:rPr lang="ru-RU" sz="1600" dirty="0" smtClean="0"/>
              </a:br>
              <a:r>
                <a:rPr lang="ru-RU" sz="1600" dirty="0" smtClean="0"/>
                <a:t/>
              </a:r>
              <a:br>
                <a:rPr lang="ru-RU" sz="1600" dirty="0" smtClean="0"/>
              </a:br>
              <a:r>
                <a:rPr lang="ru-RU" sz="1600" dirty="0" smtClean="0"/>
                <a:t>Доит корову с утра спозаранку </a:t>
              </a:r>
              <a:br>
                <a:rPr lang="ru-RU" sz="1600" dirty="0" smtClean="0"/>
              </a:br>
              <a:r>
                <a:rPr lang="ru-RU" sz="1600" dirty="0" smtClean="0"/>
                <a:t>В чистом загоне мама-доярка. </a:t>
              </a:r>
              <a:br>
                <a:rPr lang="ru-RU" sz="1600" dirty="0" smtClean="0"/>
              </a:br>
              <a:r>
                <a:rPr lang="ru-RU" sz="1600" dirty="0" smtClean="0"/>
                <a:t/>
              </a:r>
              <a:br>
                <a:rPr lang="ru-RU" sz="1600" dirty="0" smtClean="0"/>
              </a:br>
              <a:r>
                <a:rPr lang="ru-RU" sz="1600" dirty="0" smtClean="0"/>
                <a:t>Зубки больные без всяких уколов </a:t>
              </a:r>
              <a:br>
                <a:rPr lang="ru-RU" sz="1600" dirty="0" smtClean="0"/>
              </a:br>
              <a:r>
                <a:rPr lang="ru-RU" sz="1600" dirty="0" smtClean="0"/>
                <a:t>Вылечит мама – врач-стоматолог. </a:t>
              </a:r>
              <a:br>
                <a:rPr lang="ru-RU" sz="1600" dirty="0" smtClean="0"/>
              </a:br>
              <a:r>
                <a:rPr lang="ru-RU" sz="1600" dirty="0" smtClean="0"/>
                <a:t/>
              </a:r>
              <a:br>
                <a:rPr lang="ru-RU" sz="1600" dirty="0" smtClean="0"/>
              </a:br>
              <a:r>
                <a:rPr lang="ru-RU" sz="1600" dirty="0" smtClean="0"/>
                <a:t>В детском саду очень много занятий. </a:t>
              </a:r>
              <a:br>
                <a:rPr lang="ru-RU" sz="1600" dirty="0" smtClean="0"/>
              </a:br>
              <a:r>
                <a:rPr lang="ru-RU" sz="1600" dirty="0" smtClean="0"/>
                <a:t>Мама там няня и воспитатель. </a:t>
              </a:r>
              <a:br>
                <a:rPr lang="ru-RU" sz="1600" dirty="0" smtClean="0"/>
              </a:br>
              <a:r>
                <a:rPr lang="ru-RU" sz="1600" dirty="0" smtClean="0"/>
                <a:t/>
              </a:r>
              <a:br>
                <a:rPr lang="ru-RU" sz="1600" dirty="0" smtClean="0"/>
              </a:br>
              <a:r>
                <a:rPr lang="ru-RU" sz="1600" dirty="0" smtClean="0"/>
                <a:t>В школе не меньше занятий. Смотрите: </a:t>
              </a:r>
              <a:br>
                <a:rPr lang="ru-RU" sz="1600" dirty="0" smtClean="0"/>
              </a:br>
              <a:r>
                <a:rPr lang="ru-RU" sz="1600" dirty="0" smtClean="0"/>
                <a:t>Ставит оценки мама-учитель. </a:t>
              </a:r>
              <a:br>
                <a:rPr lang="ru-RU" sz="1600" dirty="0" smtClean="0"/>
              </a:br>
              <a:r>
                <a:rPr lang="ru-RU" sz="1600" dirty="0" smtClean="0"/>
                <a:t/>
              </a:r>
              <a:br>
                <a:rPr lang="ru-RU" sz="1600" dirty="0" smtClean="0"/>
              </a:br>
              <a:endParaRPr lang="ru-RU" sz="1600" dirty="0" smtClean="0"/>
            </a:p>
            <a:p>
              <a:endParaRPr lang="ru-RU" sz="1600" dirty="0" smtClean="0"/>
            </a:p>
            <a:p>
              <a:endParaRPr lang="ru-RU" sz="1600" dirty="0" smtClean="0"/>
            </a:p>
            <a:p>
              <a:endParaRPr lang="ru-RU" sz="1600" dirty="0" smtClean="0"/>
            </a:p>
            <a:p>
              <a:r>
                <a:rPr lang="ru-RU" sz="1600" dirty="0" smtClean="0"/>
                <a:t>Из </a:t>
              </a:r>
              <a:r>
                <a:rPr lang="ru-RU" sz="1600" dirty="0" err="1" smtClean="0"/>
                <a:t>корешочка</a:t>
              </a:r>
              <a:r>
                <a:rPr lang="ru-RU" sz="1600" dirty="0" smtClean="0"/>
                <a:t> растить не устанет </a:t>
              </a:r>
              <a:br>
                <a:rPr lang="ru-RU" sz="1600" dirty="0" smtClean="0"/>
              </a:br>
              <a:r>
                <a:rPr lang="ru-RU" sz="1600" dirty="0" smtClean="0"/>
                <a:t>Чудо-растение мама-ботаник. </a:t>
              </a:r>
              <a:br>
                <a:rPr lang="ru-RU" sz="1600" dirty="0" smtClean="0"/>
              </a:br>
              <a:r>
                <a:rPr lang="ru-RU" sz="1600" dirty="0" smtClean="0"/>
                <a:t/>
              </a:r>
              <a:br>
                <a:rPr lang="ru-RU" sz="1600" dirty="0" smtClean="0"/>
              </a:br>
              <a:r>
                <a:rPr lang="ru-RU" sz="1600" dirty="0" smtClean="0"/>
                <a:t>Пишет в газеты статьи и записки </a:t>
              </a:r>
              <a:br>
                <a:rPr lang="ru-RU" sz="1600" dirty="0" smtClean="0"/>
              </a:br>
              <a:r>
                <a:rPr lang="ru-RU" sz="1600" dirty="0" smtClean="0"/>
                <a:t>Мама-писатель и журналистка. </a:t>
              </a:r>
              <a:br>
                <a:rPr lang="ru-RU" sz="1600" dirty="0" smtClean="0"/>
              </a:br>
              <a:r>
                <a:rPr lang="ru-RU" sz="1600" dirty="0" smtClean="0"/>
                <a:t/>
              </a:r>
              <a:br>
                <a:rPr lang="ru-RU" sz="1600" dirty="0" smtClean="0"/>
              </a:br>
              <a:r>
                <a:rPr lang="ru-RU" sz="1600" dirty="0" smtClean="0"/>
                <a:t>Вкусной колбаски достала с витрины </a:t>
              </a:r>
              <a:br>
                <a:rPr lang="ru-RU" sz="1600" dirty="0" smtClean="0"/>
              </a:br>
              <a:r>
                <a:rPr lang="ru-RU" sz="1600" dirty="0" smtClean="0"/>
                <a:t>Мама, она – продавец магазина. </a:t>
              </a:r>
              <a:br>
                <a:rPr lang="ru-RU" sz="1600" dirty="0" smtClean="0"/>
              </a:br>
              <a:r>
                <a:rPr lang="ru-RU" sz="1600" dirty="0" smtClean="0"/>
                <a:t/>
              </a:r>
              <a:br>
                <a:rPr lang="ru-RU" sz="1600" dirty="0" smtClean="0"/>
              </a:br>
              <a:r>
                <a:rPr lang="ru-RU" sz="1600" dirty="0" smtClean="0"/>
                <a:t>Плюшки и булочки кушать спешите! </a:t>
              </a:r>
              <a:br>
                <a:rPr lang="ru-RU" sz="1600" dirty="0" smtClean="0"/>
              </a:br>
              <a:r>
                <a:rPr lang="ru-RU" sz="1600" dirty="0" smtClean="0"/>
                <a:t>Их испекла нам мама-кондитер. </a:t>
              </a:r>
              <a:br>
                <a:rPr lang="ru-RU" sz="1600" dirty="0" smtClean="0"/>
              </a:br>
              <a:r>
                <a:rPr lang="ru-RU" sz="1600" dirty="0" smtClean="0"/>
                <a:t/>
              </a:r>
              <a:br>
                <a:rPr lang="ru-RU" sz="1600" dirty="0" smtClean="0"/>
              </a:br>
              <a:r>
                <a:rPr lang="ru-RU" sz="1600" dirty="0" smtClean="0"/>
                <a:t>Из самолёта прыгает с риском </a:t>
              </a:r>
              <a:br>
                <a:rPr lang="ru-RU" sz="1600" dirty="0" smtClean="0"/>
              </a:br>
              <a:r>
                <a:rPr lang="ru-RU" sz="1600" dirty="0" smtClean="0"/>
                <a:t>Смелая мама-парашютистка. </a:t>
              </a:r>
            </a:p>
            <a:p>
              <a:r>
                <a:rPr lang="ru-RU" sz="1600" dirty="0" smtClean="0"/>
                <a:t/>
              </a:r>
              <a:br>
                <a:rPr lang="ru-RU" sz="1600" dirty="0" smtClean="0"/>
              </a:br>
              <a:r>
                <a:rPr lang="ru-RU" sz="1600" dirty="0" smtClean="0"/>
                <a:t>                                                    Настя Доброта </a:t>
              </a:r>
              <a:endParaRPr lang="ru-RU" sz="1600" dirty="0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3000364" y="1214422"/>
              <a:ext cx="26143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 smtClean="0"/>
                <a:t>МАМИНЫ   ПРОФЕССИИ </a:t>
              </a:r>
              <a:endParaRPr lang="ru-RU" dirty="0"/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6" name="Рисунок 5" descr="depositphotos_8103572-Food-and-drink-kitchen-background.jpg"/>
            <p:cNvPicPr>
              <a:picLocks noChangeAspect="1"/>
            </p:cNvPicPr>
            <p:nvPr/>
          </p:nvPicPr>
          <p:blipFill>
            <a:blip r:embed="rId2"/>
            <a:srcRect l="1573" t="91439" r="24502"/>
            <a:stretch>
              <a:fillRect/>
            </a:stretch>
          </p:blipFill>
          <p:spPr>
            <a:xfrm rot="5400000">
              <a:off x="-3067072" y="3209924"/>
              <a:ext cx="6715148" cy="581004"/>
            </a:xfrm>
            <a:prstGeom prst="rect">
              <a:avLst/>
            </a:prstGeom>
          </p:spPr>
        </p:pic>
        <p:pic>
          <p:nvPicPr>
            <p:cNvPr id="7" name="Рисунок 6" descr="depositphotos_8103572-Food-and-drink-kitchen-background.jpg"/>
            <p:cNvPicPr>
              <a:picLocks noChangeAspect="1"/>
            </p:cNvPicPr>
            <p:nvPr/>
          </p:nvPicPr>
          <p:blipFill>
            <a:blip r:embed="rId2"/>
            <a:srcRect l="24502" t="91439" r="1573"/>
            <a:stretch>
              <a:fillRect/>
            </a:stretch>
          </p:blipFill>
          <p:spPr>
            <a:xfrm rot="16200000">
              <a:off x="5495924" y="3209924"/>
              <a:ext cx="6715148" cy="581004"/>
            </a:xfrm>
            <a:prstGeom prst="rect">
              <a:avLst/>
            </a:prstGeom>
          </p:spPr>
        </p:pic>
        <p:pic>
          <p:nvPicPr>
            <p:cNvPr id="8" name="Рисунок 7" descr="depositphotos_8103572-Food-and-drink-kitchen-background.jpg"/>
            <p:cNvPicPr>
              <a:picLocks noChangeAspect="1"/>
            </p:cNvPicPr>
            <p:nvPr/>
          </p:nvPicPr>
          <p:blipFill>
            <a:blip r:embed="rId2"/>
            <a:srcRect l="609" r="609" b="90526"/>
            <a:stretch>
              <a:fillRect/>
            </a:stretch>
          </p:blipFill>
          <p:spPr>
            <a:xfrm>
              <a:off x="0" y="0"/>
              <a:ext cx="9144000" cy="642942"/>
            </a:xfrm>
            <a:prstGeom prst="rect">
              <a:avLst/>
            </a:prstGeom>
          </p:spPr>
        </p:pic>
        <p:pic>
          <p:nvPicPr>
            <p:cNvPr id="9" name="Рисунок 8" descr="depositphotos_8103572-Food-and-drink-kitchen-background.jpg"/>
            <p:cNvPicPr>
              <a:picLocks noChangeAspect="1"/>
            </p:cNvPicPr>
            <p:nvPr/>
          </p:nvPicPr>
          <p:blipFill>
            <a:blip r:embed="rId2"/>
            <a:srcRect l="609" r="609" b="90526"/>
            <a:stretch>
              <a:fillRect/>
            </a:stretch>
          </p:blipFill>
          <p:spPr>
            <a:xfrm>
              <a:off x="0" y="6215058"/>
              <a:ext cx="9144000" cy="64294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K8q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857232"/>
            <a:ext cx="4295785" cy="351599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" name="Рисунок 3" descr="bar_84510602280_enl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4876" y="4786322"/>
            <a:ext cx="1821380" cy="1211218"/>
          </a:xfrm>
          <a:prstGeom prst="rect">
            <a:avLst/>
          </a:prstGeom>
        </p:spPr>
      </p:pic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5218" t="13541" r="5218" b="29167"/>
          <a:stretch>
            <a:fillRect/>
          </a:stretch>
        </p:blipFill>
        <p:spPr>
          <a:xfrm>
            <a:off x="928662" y="4857760"/>
            <a:ext cx="1155996" cy="1059664"/>
          </a:xfrm>
          <a:prstGeom prst="rect">
            <a:avLst/>
          </a:prstGeom>
        </p:spPr>
      </p:pic>
      <p:pic>
        <p:nvPicPr>
          <p:cNvPr id="6" name="Рисунок 5" descr="stiralka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250" r="9999"/>
          <a:stretch>
            <a:fillRect/>
          </a:stretch>
        </p:blipFill>
        <p:spPr>
          <a:xfrm>
            <a:off x="2714612" y="4500570"/>
            <a:ext cx="1331424" cy="1690678"/>
          </a:xfrm>
          <a:prstGeom prst="rect">
            <a:avLst/>
          </a:prstGeom>
        </p:spPr>
      </p:pic>
      <p:pic>
        <p:nvPicPr>
          <p:cNvPr id="7" name="Рисунок 6" descr="1-200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250" r="13749"/>
          <a:stretch>
            <a:fillRect/>
          </a:stretch>
        </p:blipFill>
        <p:spPr>
          <a:xfrm>
            <a:off x="6929454" y="4357694"/>
            <a:ext cx="1321602" cy="1762124"/>
          </a:xfrm>
          <a:prstGeom prst="rect">
            <a:avLst/>
          </a:prstGeom>
        </p:spPr>
      </p:pic>
      <p:pic>
        <p:nvPicPr>
          <p:cNvPr id="8" name="Рисунок 7" descr="_0153412_image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717" t="3266" r="10653" b="5285"/>
          <a:stretch>
            <a:fillRect/>
          </a:stretch>
        </p:blipFill>
        <p:spPr>
          <a:xfrm>
            <a:off x="785786" y="3429000"/>
            <a:ext cx="1500198" cy="1135285"/>
          </a:xfrm>
          <a:prstGeom prst="rect">
            <a:avLst/>
          </a:prstGeom>
        </p:spPr>
      </p:pic>
      <p:pic>
        <p:nvPicPr>
          <p:cNvPr id="9" name="Рисунок 8" descr="1012594132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125" b="5729"/>
          <a:stretch>
            <a:fillRect/>
          </a:stretch>
        </p:blipFill>
        <p:spPr>
          <a:xfrm>
            <a:off x="7072330" y="2857496"/>
            <a:ext cx="1410789" cy="1285884"/>
          </a:xfrm>
          <a:prstGeom prst="rect">
            <a:avLst/>
          </a:prstGeom>
        </p:spPr>
      </p:pic>
      <p:pic>
        <p:nvPicPr>
          <p:cNvPr id="12" name="Рисунок 11" descr="depositphotos_8103572-Food-and-drink-kitchen-background.jpg"/>
          <p:cNvPicPr>
            <a:picLocks noChangeAspect="1"/>
          </p:cNvPicPr>
          <p:nvPr/>
        </p:nvPicPr>
        <p:blipFill>
          <a:blip r:embed="rId9"/>
          <a:srcRect l="1573" t="91439" r="24502"/>
          <a:stretch>
            <a:fillRect/>
          </a:stretch>
        </p:blipFill>
        <p:spPr>
          <a:xfrm rot="5400000">
            <a:off x="-3067072" y="3209924"/>
            <a:ext cx="6715148" cy="581004"/>
          </a:xfrm>
          <a:prstGeom prst="rect">
            <a:avLst/>
          </a:prstGeom>
        </p:spPr>
      </p:pic>
      <p:pic>
        <p:nvPicPr>
          <p:cNvPr id="13" name="Рисунок 12" descr="depositphotos_8103572-Food-and-drink-kitchen-background.jpg"/>
          <p:cNvPicPr>
            <a:picLocks noChangeAspect="1"/>
          </p:cNvPicPr>
          <p:nvPr/>
        </p:nvPicPr>
        <p:blipFill>
          <a:blip r:embed="rId9"/>
          <a:srcRect l="24502" t="91439" r="1573"/>
          <a:stretch>
            <a:fillRect/>
          </a:stretch>
        </p:blipFill>
        <p:spPr>
          <a:xfrm rot="16200000">
            <a:off x="5495924" y="3209924"/>
            <a:ext cx="6715148" cy="581004"/>
          </a:xfrm>
          <a:prstGeom prst="rect">
            <a:avLst/>
          </a:prstGeom>
        </p:spPr>
      </p:pic>
      <p:pic>
        <p:nvPicPr>
          <p:cNvPr id="10" name="Рисунок 9" descr="depositphotos_8103572-Food-and-drink-kitchen-background.jpg"/>
          <p:cNvPicPr>
            <a:picLocks noChangeAspect="1"/>
          </p:cNvPicPr>
          <p:nvPr/>
        </p:nvPicPr>
        <p:blipFill>
          <a:blip r:embed="rId9"/>
          <a:srcRect l="609" r="609" b="90526"/>
          <a:stretch>
            <a:fillRect/>
          </a:stretch>
        </p:blipFill>
        <p:spPr>
          <a:xfrm>
            <a:off x="0" y="0"/>
            <a:ext cx="9144000" cy="642942"/>
          </a:xfrm>
          <a:prstGeom prst="rect">
            <a:avLst/>
          </a:prstGeom>
        </p:spPr>
      </p:pic>
      <p:pic>
        <p:nvPicPr>
          <p:cNvPr id="11" name="Рисунок 10" descr="depositphotos_8103572-Food-and-drink-kitchen-background.jpg"/>
          <p:cNvPicPr>
            <a:picLocks noChangeAspect="1"/>
          </p:cNvPicPr>
          <p:nvPr/>
        </p:nvPicPr>
        <p:blipFill>
          <a:blip r:embed="rId9"/>
          <a:srcRect t="92632"/>
          <a:stretch>
            <a:fillRect/>
          </a:stretch>
        </p:blipFill>
        <p:spPr>
          <a:xfrm>
            <a:off x="0" y="6357958"/>
            <a:ext cx="9143999" cy="500042"/>
          </a:xfrm>
          <a:prstGeom prst="rect">
            <a:avLst/>
          </a:prstGeom>
        </p:spPr>
      </p:pic>
      <p:pic>
        <p:nvPicPr>
          <p:cNvPr id="14" name="Рисунок 13" descr="depositphotos_8103572-Food-and-drink-kitchen-background.jpg"/>
          <p:cNvPicPr>
            <a:picLocks noChangeAspect="1"/>
          </p:cNvPicPr>
          <p:nvPr/>
        </p:nvPicPr>
        <p:blipFill>
          <a:blip r:embed="rId9"/>
          <a:srcRect l="609" r="609" b="90526"/>
          <a:stretch>
            <a:fillRect/>
          </a:stretch>
        </p:blipFill>
        <p:spPr>
          <a:xfrm>
            <a:off x="0" y="6215058"/>
            <a:ext cx="9144000" cy="642942"/>
          </a:xfrm>
          <a:prstGeom prst="rect">
            <a:avLst/>
          </a:prstGeom>
        </p:spPr>
      </p:pic>
      <p:grpSp>
        <p:nvGrpSpPr>
          <p:cNvPr id="2" name="Группа 19"/>
          <p:cNvGrpSpPr/>
          <p:nvPr/>
        </p:nvGrpSpPr>
        <p:grpSpPr>
          <a:xfrm>
            <a:off x="3071802" y="1142984"/>
            <a:ext cx="3429024" cy="2286016"/>
            <a:chOff x="3071802" y="1142984"/>
            <a:chExt cx="3429024" cy="2286016"/>
          </a:xfrm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3071802" y="1142984"/>
              <a:ext cx="3429024" cy="2286016"/>
            </a:xfrm>
            <a:prstGeom prst="roundRect">
              <a:avLst/>
            </a:prstGeom>
            <a:solidFill>
              <a:srgbClr val="FBEBF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3357554" y="1357298"/>
              <a:ext cx="2928958" cy="1754326"/>
            </a:xfrm>
            <a:prstGeom prst="rect">
              <a:avLst/>
            </a:prstGeom>
            <a:solidFill>
              <a:srgbClr val="FBEBF0"/>
            </a:solidFill>
            <a:ln>
              <a:solidFill>
                <a:srgbClr val="FBEBF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/>
                <a:t>Приготовит мама суп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/>
                <a:t>Малышам из разных групп,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/>
                <a:t>Ловко вылепит котлеты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/>
                <a:t>И нарежет винегреты.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/>
                <a:t>И с такой умелой мамой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/>
                <a:t>Я бываю сытый самый!  </a:t>
              </a:r>
            </a:p>
          </p:txBody>
        </p:sp>
      </p:grpSp>
      <p:pic>
        <p:nvPicPr>
          <p:cNvPr id="19" name="Picture 2" descr="http://pu.i.wp.pl/bloog/66637643/51201143/44_a1_orig.png">
            <a:hlinkClick r:id="" action="ppaction://hlinkshowjump?jump=nextslide" highlightClick="1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flipH="1">
            <a:off x="7358082" y="642918"/>
            <a:ext cx="1066800" cy="98096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depositphotos_8103572-Food-and-drink-kitchen-background.jpg"/>
          <p:cNvPicPr>
            <a:picLocks noChangeAspect="1"/>
          </p:cNvPicPr>
          <p:nvPr/>
        </p:nvPicPr>
        <p:blipFill>
          <a:blip r:embed="rId2"/>
          <a:srcRect l="1573" t="91439" r="24502"/>
          <a:stretch>
            <a:fillRect/>
          </a:stretch>
        </p:blipFill>
        <p:spPr>
          <a:xfrm rot="5400000">
            <a:off x="-3067072" y="3209924"/>
            <a:ext cx="6715148" cy="581004"/>
          </a:xfrm>
          <a:prstGeom prst="rect">
            <a:avLst/>
          </a:prstGeom>
        </p:spPr>
      </p:pic>
      <p:pic>
        <p:nvPicPr>
          <p:cNvPr id="13" name="Рисунок 12" descr="depositphotos_8103572-Food-and-drink-kitchen-background.jpg"/>
          <p:cNvPicPr>
            <a:picLocks noChangeAspect="1"/>
          </p:cNvPicPr>
          <p:nvPr/>
        </p:nvPicPr>
        <p:blipFill>
          <a:blip r:embed="rId2"/>
          <a:srcRect l="24502" t="91439" r="1573"/>
          <a:stretch>
            <a:fillRect/>
          </a:stretch>
        </p:blipFill>
        <p:spPr>
          <a:xfrm rot="16200000">
            <a:off x="5495924" y="3209924"/>
            <a:ext cx="6715148" cy="581004"/>
          </a:xfrm>
          <a:prstGeom prst="rect">
            <a:avLst/>
          </a:prstGeom>
        </p:spPr>
      </p:pic>
      <p:pic>
        <p:nvPicPr>
          <p:cNvPr id="10" name="Рисунок 9" descr="depositphotos_8103572-Food-and-drink-kitchen-background.jpg"/>
          <p:cNvPicPr>
            <a:picLocks noChangeAspect="1"/>
          </p:cNvPicPr>
          <p:nvPr/>
        </p:nvPicPr>
        <p:blipFill>
          <a:blip r:embed="rId2"/>
          <a:srcRect l="609" r="609" b="90526"/>
          <a:stretch>
            <a:fillRect/>
          </a:stretch>
        </p:blipFill>
        <p:spPr>
          <a:xfrm>
            <a:off x="0" y="0"/>
            <a:ext cx="9144000" cy="642942"/>
          </a:xfrm>
          <a:prstGeom prst="rect">
            <a:avLst/>
          </a:prstGeom>
        </p:spPr>
      </p:pic>
      <p:pic>
        <p:nvPicPr>
          <p:cNvPr id="11" name="Рисунок 10" descr="depositphotos_8103572-Food-and-drink-kitchen-background.jpg"/>
          <p:cNvPicPr>
            <a:picLocks noChangeAspect="1"/>
          </p:cNvPicPr>
          <p:nvPr/>
        </p:nvPicPr>
        <p:blipFill>
          <a:blip r:embed="rId2"/>
          <a:srcRect t="92632"/>
          <a:stretch>
            <a:fillRect/>
          </a:stretch>
        </p:blipFill>
        <p:spPr>
          <a:xfrm>
            <a:off x="0" y="6357958"/>
            <a:ext cx="9143999" cy="500042"/>
          </a:xfrm>
          <a:prstGeom prst="rect">
            <a:avLst/>
          </a:prstGeom>
        </p:spPr>
      </p:pic>
      <p:pic>
        <p:nvPicPr>
          <p:cNvPr id="14" name="Рисунок 13" descr="depositphotos_8103572-Food-and-drink-kitchen-background.jpg"/>
          <p:cNvPicPr>
            <a:picLocks noChangeAspect="1"/>
          </p:cNvPicPr>
          <p:nvPr/>
        </p:nvPicPr>
        <p:blipFill>
          <a:blip r:embed="rId2"/>
          <a:srcRect l="609" r="609" b="90526"/>
          <a:stretch>
            <a:fillRect/>
          </a:stretch>
        </p:blipFill>
        <p:spPr>
          <a:xfrm>
            <a:off x="0" y="6215058"/>
            <a:ext cx="9144000" cy="642942"/>
          </a:xfrm>
          <a:prstGeom prst="rect">
            <a:avLst/>
          </a:prstGeom>
        </p:spPr>
      </p:pic>
      <p:pic>
        <p:nvPicPr>
          <p:cNvPr id="15" name="Рисунок 14" descr="3721168.png"/>
          <p:cNvPicPr>
            <a:picLocks noChangeAspect="1"/>
          </p:cNvPicPr>
          <p:nvPr/>
        </p:nvPicPr>
        <p:blipFill>
          <a:blip r:embed="rId3" cstate="print"/>
          <a:srcRect l="56058" t="30117" r="667" b="3216"/>
          <a:stretch>
            <a:fillRect/>
          </a:stretch>
        </p:blipFill>
        <p:spPr>
          <a:xfrm>
            <a:off x="1000100" y="4500570"/>
            <a:ext cx="1285884" cy="1465908"/>
          </a:xfrm>
          <a:prstGeom prst="rect">
            <a:avLst/>
          </a:prstGeom>
        </p:spPr>
      </p:pic>
      <p:pic>
        <p:nvPicPr>
          <p:cNvPr id="16" name="Рисунок 15" descr="2414314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10" y="3357562"/>
            <a:ext cx="1643074" cy="987898"/>
          </a:xfrm>
          <a:prstGeom prst="rect">
            <a:avLst/>
          </a:prstGeom>
        </p:spPr>
      </p:pic>
      <p:pic>
        <p:nvPicPr>
          <p:cNvPr id="17" name="Рисунок 16" descr="sholniy_jurnal_otlrit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4612" y="4786322"/>
            <a:ext cx="1500166" cy="1125125"/>
          </a:xfrm>
          <a:prstGeom prst="rect">
            <a:avLst/>
          </a:prstGeom>
        </p:spPr>
      </p:pic>
      <p:pic>
        <p:nvPicPr>
          <p:cNvPr id="18" name="Рисунок 17" descr="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86314" y="4786322"/>
            <a:ext cx="1500198" cy="1084382"/>
          </a:xfrm>
          <a:prstGeom prst="rect">
            <a:avLst/>
          </a:prstGeom>
        </p:spPr>
      </p:pic>
      <p:pic>
        <p:nvPicPr>
          <p:cNvPr id="19" name="Рисунок 18" descr="0_b60c5_8e65f4ee_XL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786578" y="4286256"/>
            <a:ext cx="1344697" cy="1527335"/>
          </a:xfrm>
          <a:prstGeom prst="rect">
            <a:avLst/>
          </a:prstGeom>
        </p:spPr>
      </p:pic>
      <p:pic>
        <p:nvPicPr>
          <p:cNvPr id="20" name="Рисунок 19" descr="ruchka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215206" y="3214686"/>
            <a:ext cx="768715" cy="768715"/>
          </a:xfrm>
          <a:prstGeom prst="rect">
            <a:avLst/>
          </a:prstGeom>
        </p:spPr>
      </p:pic>
      <p:pic>
        <p:nvPicPr>
          <p:cNvPr id="21" name="Рисунок 20" descr="a-grade-teacher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500298" y="857232"/>
            <a:ext cx="4429156" cy="339146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grpSp>
        <p:nvGrpSpPr>
          <p:cNvPr id="2" name="Группа 25"/>
          <p:cNvGrpSpPr/>
          <p:nvPr/>
        </p:nvGrpSpPr>
        <p:grpSpPr>
          <a:xfrm>
            <a:off x="3071802" y="1142984"/>
            <a:ext cx="3429024" cy="2286016"/>
            <a:chOff x="3071802" y="1142984"/>
            <a:chExt cx="3429024" cy="2286016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3071802" y="1142984"/>
              <a:ext cx="3429024" cy="2286016"/>
            </a:xfrm>
            <a:prstGeom prst="roundRect">
              <a:avLst/>
            </a:prstGeom>
            <a:solidFill>
              <a:srgbClr val="FBEBF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3214678" y="1285860"/>
              <a:ext cx="3071834" cy="2031325"/>
            </a:xfrm>
            <a:prstGeom prst="rect">
              <a:avLst/>
            </a:prstGeom>
            <a:solidFill>
              <a:srgbClr val="FBEBF0"/>
            </a:solidFill>
            <a:ln>
              <a:solidFill>
                <a:srgbClr val="FBEBF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>
                  <a:solidFill>
                    <a:schemeClr val="tx1"/>
                  </a:solidFill>
                </a:rPr>
                <a:t>В школе я ученый самый -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>
                  <a:solidFill>
                    <a:schemeClr val="tx1"/>
                  </a:solidFill>
                </a:rPr>
                <a:t>Повезло мне очень с мамой.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>
                  <a:solidFill>
                    <a:schemeClr val="tx1"/>
                  </a:solidFill>
                </a:rPr>
                <a:t>От нее узнают дети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>
                  <a:solidFill>
                    <a:schemeClr val="tx1"/>
                  </a:solidFill>
                </a:rPr>
                <a:t>На уроке всё на свете.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>
                  <a:solidFill>
                    <a:schemeClr val="tx1"/>
                  </a:solidFill>
                </a:rPr>
                <a:t>Станут лучше и умней,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>
                  <a:solidFill>
                    <a:schemeClr val="tx1"/>
                  </a:solidFill>
                </a:rPr>
                <a:t>Справедливей и добрей.</a:t>
              </a:r>
              <a:endParaRPr lang="ru-RU" dirty="0" smtClean="0">
                <a:solidFill>
                  <a:schemeClr val="tx1"/>
                </a:solidFill>
              </a:endParaRP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dirty="0" smtClean="0">
                  <a:solidFill>
                    <a:schemeClr val="tx1"/>
                  </a:solidFill>
                </a:rPr>
                <a:t> </a:t>
              </a:r>
            </a:p>
          </p:txBody>
        </p:sp>
      </p:grpSp>
      <p:pic>
        <p:nvPicPr>
          <p:cNvPr id="23" name="Picture 2" descr="http://pu.i.wp.pl/bloog/66637643/51201143/44_a1_orig.png">
            <a:hlinkClick r:id="" action="ppaction://hlinkshowjump?jump=nextslide" highlightClick="1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flipH="1">
            <a:off x="7286644" y="785794"/>
            <a:ext cx="1066800" cy="98096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depositphotos_8103572-Food-and-drink-kitchen-background.jpg"/>
          <p:cNvPicPr>
            <a:picLocks noChangeAspect="1"/>
          </p:cNvPicPr>
          <p:nvPr/>
        </p:nvPicPr>
        <p:blipFill>
          <a:blip r:embed="rId2"/>
          <a:srcRect l="1573" t="91439" r="24502"/>
          <a:stretch>
            <a:fillRect/>
          </a:stretch>
        </p:blipFill>
        <p:spPr>
          <a:xfrm rot="5400000">
            <a:off x="-3067072" y="3209924"/>
            <a:ext cx="6715148" cy="581004"/>
          </a:xfrm>
          <a:prstGeom prst="rect">
            <a:avLst/>
          </a:prstGeom>
        </p:spPr>
      </p:pic>
      <p:pic>
        <p:nvPicPr>
          <p:cNvPr id="13" name="Рисунок 12" descr="depositphotos_8103572-Food-and-drink-kitchen-background.jpg"/>
          <p:cNvPicPr>
            <a:picLocks noChangeAspect="1"/>
          </p:cNvPicPr>
          <p:nvPr/>
        </p:nvPicPr>
        <p:blipFill>
          <a:blip r:embed="rId2"/>
          <a:srcRect l="24502" t="91439" r="1573"/>
          <a:stretch>
            <a:fillRect/>
          </a:stretch>
        </p:blipFill>
        <p:spPr>
          <a:xfrm rot="16200000">
            <a:off x="5495924" y="3209924"/>
            <a:ext cx="6715148" cy="581004"/>
          </a:xfrm>
          <a:prstGeom prst="rect">
            <a:avLst/>
          </a:prstGeom>
        </p:spPr>
      </p:pic>
      <p:pic>
        <p:nvPicPr>
          <p:cNvPr id="10" name="Рисунок 9" descr="depositphotos_8103572-Food-and-drink-kitchen-background.jpg"/>
          <p:cNvPicPr>
            <a:picLocks noChangeAspect="1"/>
          </p:cNvPicPr>
          <p:nvPr/>
        </p:nvPicPr>
        <p:blipFill>
          <a:blip r:embed="rId2"/>
          <a:srcRect l="609" r="609" b="90526"/>
          <a:stretch>
            <a:fillRect/>
          </a:stretch>
        </p:blipFill>
        <p:spPr>
          <a:xfrm>
            <a:off x="0" y="0"/>
            <a:ext cx="9144000" cy="642942"/>
          </a:xfrm>
          <a:prstGeom prst="rect">
            <a:avLst/>
          </a:prstGeom>
        </p:spPr>
      </p:pic>
      <p:pic>
        <p:nvPicPr>
          <p:cNvPr id="11" name="Рисунок 10" descr="depositphotos_8103572-Food-and-drink-kitchen-background.jpg"/>
          <p:cNvPicPr>
            <a:picLocks noChangeAspect="1"/>
          </p:cNvPicPr>
          <p:nvPr/>
        </p:nvPicPr>
        <p:blipFill>
          <a:blip r:embed="rId2"/>
          <a:srcRect t="92632"/>
          <a:stretch>
            <a:fillRect/>
          </a:stretch>
        </p:blipFill>
        <p:spPr>
          <a:xfrm>
            <a:off x="0" y="6357958"/>
            <a:ext cx="9143999" cy="500042"/>
          </a:xfrm>
          <a:prstGeom prst="rect">
            <a:avLst/>
          </a:prstGeom>
        </p:spPr>
      </p:pic>
      <p:pic>
        <p:nvPicPr>
          <p:cNvPr id="14" name="Рисунок 13" descr="depositphotos_8103572-Food-and-drink-kitchen-background.jpg"/>
          <p:cNvPicPr>
            <a:picLocks noChangeAspect="1"/>
          </p:cNvPicPr>
          <p:nvPr/>
        </p:nvPicPr>
        <p:blipFill>
          <a:blip r:embed="rId2"/>
          <a:srcRect l="609" r="609" b="90526"/>
          <a:stretch>
            <a:fillRect/>
          </a:stretch>
        </p:blipFill>
        <p:spPr>
          <a:xfrm>
            <a:off x="0" y="6215058"/>
            <a:ext cx="9144000" cy="642942"/>
          </a:xfrm>
          <a:prstGeom prst="rect">
            <a:avLst/>
          </a:prstGeom>
        </p:spPr>
      </p:pic>
      <p:pic>
        <p:nvPicPr>
          <p:cNvPr id="22" name="Рисунок 21" descr="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857232"/>
            <a:ext cx="4034349" cy="308802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9" name="Рисунок 8" descr="1455900048_fairy-tale_png-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224" y="2786058"/>
            <a:ext cx="1500198" cy="1500198"/>
          </a:xfrm>
          <a:prstGeom prst="rect">
            <a:avLst/>
          </a:prstGeom>
        </p:spPr>
      </p:pic>
      <p:pic>
        <p:nvPicPr>
          <p:cNvPr id="15" name="Рисунок 14" descr="17694231.png"/>
          <p:cNvPicPr>
            <a:picLocks noChangeAspect="1"/>
          </p:cNvPicPr>
          <p:nvPr/>
        </p:nvPicPr>
        <p:blipFill>
          <a:blip r:embed="rId5" cstate="print"/>
          <a:srcRect t="13541" r="3125"/>
          <a:stretch>
            <a:fillRect/>
          </a:stretch>
        </p:blipFill>
        <p:spPr>
          <a:xfrm>
            <a:off x="4357686" y="4357694"/>
            <a:ext cx="1680919" cy="1500174"/>
          </a:xfrm>
          <a:prstGeom prst="rect">
            <a:avLst/>
          </a:prstGeom>
        </p:spPr>
      </p:pic>
      <p:pic>
        <p:nvPicPr>
          <p:cNvPr id="16" name="Рисунок 15" descr="0_113b8c_858da48c_orig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29388" y="4714884"/>
            <a:ext cx="1822987" cy="750190"/>
          </a:xfrm>
          <a:prstGeom prst="rect">
            <a:avLst/>
          </a:prstGeom>
        </p:spPr>
      </p:pic>
      <p:pic>
        <p:nvPicPr>
          <p:cNvPr id="17" name="Рисунок 16" descr="prazdnik39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143108" y="4572008"/>
            <a:ext cx="1582015" cy="1080933"/>
          </a:xfrm>
          <a:prstGeom prst="rect">
            <a:avLst/>
          </a:prstGeom>
        </p:spPr>
      </p:pic>
      <p:pic>
        <p:nvPicPr>
          <p:cNvPr id="18" name="Рисунок 17" descr="95461ac8139ce3d6e8a92ab14677331e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57224" y="4643446"/>
            <a:ext cx="960025" cy="960025"/>
          </a:xfrm>
          <a:prstGeom prst="rect">
            <a:avLst/>
          </a:prstGeom>
        </p:spPr>
      </p:pic>
      <p:pic>
        <p:nvPicPr>
          <p:cNvPr id="19" name="Рисунок 18" descr="0848548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541" b="12500"/>
          <a:stretch>
            <a:fillRect/>
          </a:stretch>
        </p:blipFill>
        <p:spPr>
          <a:xfrm>
            <a:off x="7000892" y="3143248"/>
            <a:ext cx="1352282" cy="1000132"/>
          </a:xfrm>
          <a:prstGeom prst="rect">
            <a:avLst/>
          </a:prstGeom>
        </p:spPr>
      </p:pic>
      <p:grpSp>
        <p:nvGrpSpPr>
          <p:cNvPr id="2" name="Группа 20"/>
          <p:cNvGrpSpPr/>
          <p:nvPr/>
        </p:nvGrpSpPr>
        <p:grpSpPr>
          <a:xfrm>
            <a:off x="3000364" y="1142984"/>
            <a:ext cx="3429024" cy="2286016"/>
            <a:chOff x="3071802" y="1142984"/>
            <a:chExt cx="3429024" cy="2286016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3071802" y="1142984"/>
              <a:ext cx="3429024" cy="2286016"/>
            </a:xfrm>
            <a:prstGeom prst="roundRect">
              <a:avLst/>
            </a:prstGeom>
            <a:solidFill>
              <a:srgbClr val="FBEBF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3357554" y="1357298"/>
              <a:ext cx="2928958" cy="1754326"/>
            </a:xfrm>
            <a:prstGeom prst="rect">
              <a:avLst/>
            </a:prstGeom>
            <a:solidFill>
              <a:srgbClr val="FBEBF0"/>
            </a:solidFill>
            <a:ln>
              <a:solidFill>
                <a:srgbClr val="FBEBF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>
                  <a:solidFill>
                    <a:schemeClr val="tx1"/>
                  </a:solidFill>
                </a:rPr>
                <a:t>Доброты, тепла души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>
                  <a:solidFill>
                    <a:schemeClr val="tx1"/>
                  </a:solidFill>
                </a:rPr>
                <a:t>Мамочке не жалко.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>
                  <a:solidFill>
                    <a:schemeClr val="tx1"/>
                  </a:solidFill>
                </a:rPr>
                <a:t>Ждут мамулю малыши -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>
                  <a:solidFill>
                    <a:schemeClr val="tx1"/>
                  </a:solidFill>
                </a:rPr>
                <a:t>Вася, Маша, Галка,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>
                  <a:solidFill>
                    <a:schemeClr val="tx1"/>
                  </a:solidFill>
                </a:rPr>
                <a:t>Паша, Сеня и Марат -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>
                  <a:solidFill>
                    <a:schemeClr val="tx1"/>
                  </a:solidFill>
                </a:rPr>
                <a:t>Ждет ее весь детский сад!</a:t>
              </a:r>
              <a:endParaRPr lang="ru-RU" i="1" dirty="0" smtClean="0"/>
            </a:p>
          </p:txBody>
        </p:sp>
      </p:grpSp>
      <p:pic>
        <p:nvPicPr>
          <p:cNvPr id="25" name="Picture 2" descr="http://pu.i.wp.pl/bloog/66637643/51201143/44_a1_orig.png">
            <a:hlinkClick r:id="" action="ppaction://hlinkshowjump?jump=nextslide" highlightClick="1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flipH="1">
            <a:off x="7286644" y="714356"/>
            <a:ext cx="1066800" cy="98096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depositphotos_8103572-Food-and-drink-kitchen-background.jpg"/>
          <p:cNvPicPr>
            <a:picLocks noChangeAspect="1"/>
          </p:cNvPicPr>
          <p:nvPr/>
        </p:nvPicPr>
        <p:blipFill>
          <a:blip r:embed="rId2"/>
          <a:srcRect l="1573" t="91439" r="24502"/>
          <a:stretch>
            <a:fillRect/>
          </a:stretch>
        </p:blipFill>
        <p:spPr>
          <a:xfrm rot="5400000">
            <a:off x="-3067072" y="3209924"/>
            <a:ext cx="6715148" cy="581004"/>
          </a:xfrm>
          <a:prstGeom prst="rect">
            <a:avLst/>
          </a:prstGeom>
        </p:spPr>
      </p:pic>
      <p:pic>
        <p:nvPicPr>
          <p:cNvPr id="13" name="Рисунок 12" descr="depositphotos_8103572-Food-and-drink-kitchen-background.jpg"/>
          <p:cNvPicPr>
            <a:picLocks noChangeAspect="1"/>
          </p:cNvPicPr>
          <p:nvPr/>
        </p:nvPicPr>
        <p:blipFill>
          <a:blip r:embed="rId2"/>
          <a:srcRect l="24502" t="91439" r="1573"/>
          <a:stretch>
            <a:fillRect/>
          </a:stretch>
        </p:blipFill>
        <p:spPr>
          <a:xfrm rot="16200000">
            <a:off x="5495924" y="3209924"/>
            <a:ext cx="6715148" cy="581004"/>
          </a:xfrm>
          <a:prstGeom prst="rect">
            <a:avLst/>
          </a:prstGeom>
        </p:spPr>
      </p:pic>
      <p:pic>
        <p:nvPicPr>
          <p:cNvPr id="10" name="Рисунок 9" descr="depositphotos_8103572-Food-and-drink-kitchen-background.jpg"/>
          <p:cNvPicPr>
            <a:picLocks noChangeAspect="1"/>
          </p:cNvPicPr>
          <p:nvPr/>
        </p:nvPicPr>
        <p:blipFill>
          <a:blip r:embed="rId2"/>
          <a:srcRect l="609" r="609" b="90526"/>
          <a:stretch>
            <a:fillRect/>
          </a:stretch>
        </p:blipFill>
        <p:spPr>
          <a:xfrm>
            <a:off x="0" y="0"/>
            <a:ext cx="9144000" cy="642942"/>
          </a:xfrm>
          <a:prstGeom prst="rect">
            <a:avLst/>
          </a:prstGeom>
        </p:spPr>
      </p:pic>
      <p:pic>
        <p:nvPicPr>
          <p:cNvPr id="11" name="Рисунок 10" descr="depositphotos_8103572-Food-and-drink-kitchen-background.jpg"/>
          <p:cNvPicPr>
            <a:picLocks noChangeAspect="1"/>
          </p:cNvPicPr>
          <p:nvPr/>
        </p:nvPicPr>
        <p:blipFill>
          <a:blip r:embed="rId2"/>
          <a:srcRect t="92632"/>
          <a:stretch>
            <a:fillRect/>
          </a:stretch>
        </p:blipFill>
        <p:spPr>
          <a:xfrm>
            <a:off x="0" y="6357958"/>
            <a:ext cx="9143999" cy="500042"/>
          </a:xfrm>
          <a:prstGeom prst="rect">
            <a:avLst/>
          </a:prstGeom>
        </p:spPr>
      </p:pic>
      <p:pic>
        <p:nvPicPr>
          <p:cNvPr id="14" name="Рисунок 13" descr="depositphotos_8103572-Food-and-drink-kitchen-background.jpg"/>
          <p:cNvPicPr>
            <a:picLocks noChangeAspect="1"/>
          </p:cNvPicPr>
          <p:nvPr/>
        </p:nvPicPr>
        <p:blipFill>
          <a:blip r:embed="rId2"/>
          <a:srcRect l="609" r="609" b="90526"/>
          <a:stretch>
            <a:fillRect/>
          </a:stretch>
        </p:blipFill>
        <p:spPr>
          <a:xfrm>
            <a:off x="0" y="6215058"/>
            <a:ext cx="9144000" cy="642942"/>
          </a:xfrm>
          <a:prstGeom prst="rect">
            <a:avLst/>
          </a:prstGeom>
        </p:spPr>
      </p:pic>
      <p:pic>
        <p:nvPicPr>
          <p:cNvPr id="23" name="Рисунок 22" descr="7580ca515416175881859c40dfb5069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857232"/>
            <a:ext cx="4113212" cy="308334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5" name="Рисунок 14" descr="amblyopia-symptoms.jpg"/>
          <p:cNvPicPr>
            <a:picLocks noChangeAspect="1"/>
          </p:cNvPicPr>
          <p:nvPr/>
        </p:nvPicPr>
        <p:blipFill>
          <a:blip r:embed="rId4" cstate="print"/>
          <a:srcRect t="4590" r="50000"/>
          <a:stretch>
            <a:fillRect/>
          </a:stretch>
        </p:blipFill>
        <p:spPr>
          <a:xfrm>
            <a:off x="2928926" y="4071942"/>
            <a:ext cx="1324765" cy="1820064"/>
          </a:xfrm>
          <a:prstGeom prst="rect">
            <a:avLst/>
          </a:prstGeom>
        </p:spPr>
      </p:pic>
      <p:pic>
        <p:nvPicPr>
          <p:cNvPr id="17" name="Рисунок 16" descr="bd1200_1_big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0100" y="3286124"/>
            <a:ext cx="1428760" cy="1071570"/>
          </a:xfrm>
          <a:prstGeom prst="rect">
            <a:avLst/>
          </a:prstGeom>
        </p:spPr>
      </p:pic>
      <p:pic>
        <p:nvPicPr>
          <p:cNvPr id="18" name="Рисунок 17" descr="d710a55ad4370ed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4231" t="3893" r="15384" b="2356"/>
          <a:stretch>
            <a:fillRect/>
          </a:stretch>
        </p:blipFill>
        <p:spPr>
          <a:xfrm>
            <a:off x="6786578" y="4429132"/>
            <a:ext cx="1285884" cy="1285884"/>
          </a:xfrm>
          <a:prstGeom prst="rect">
            <a:avLst/>
          </a:prstGeom>
        </p:spPr>
      </p:pic>
      <p:pic>
        <p:nvPicPr>
          <p:cNvPr id="19" name="Рисунок 18" descr="suhaya_mixtura_ternopharm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12500" t="6250" r="12500" b="9375"/>
          <a:stretch>
            <a:fillRect/>
          </a:stretch>
        </p:blipFill>
        <p:spPr>
          <a:xfrm>
            <a:off x="4857752" y="4500570"/>
            <a:ext cx="1031882" cy="1160868"/>
          </a:xfrm>
          <a:prstGeom prst="rect">
            <a:avLst/>
          </a:prstGeom>
        </p:spPr>
      </p:pic>
      <p:pic>
        <p:nvPicPr>
          <p:cNvPr id="16" name="Рисунок 15" descr="ingredient_chocolate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428728" y="4714884"/>
            <a:ext cx="919283" cy="857232"/>
          </a:xfrm>
          <a:prstGeom prst="rect">
            <a:avLst/>
          </a:prstGeom>
        </p:spPr>
      </p:pic>
      <p:pic>
        <p:nvPicPr>
          <p:cNvPr id="20" name="Рисунок 19" descr="syringe_PNG12387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143768" y="2714620"/>
            <a:ext cx="1237854" cy="1285860"/>
          </a:xfrm>
          <a:prstGeom prst="rect">
            <a:avLst/>
          </a:prstGeom>
        </p:spPr>
      </p:pic>
      <p:grpSp>
        <p:nvGrpSpPr>
          <p:cNvPr id="2" name="Группа 21"/>
          <p:cNvGrpSpPr/>
          <p:nvPr/>
        </p:nvGrpSpPr>
        <p:grpSpPr>
          <a:xfrm>
            <a:off x="3071802" y="1142984"/>
            <a:ext cx="3429024" cy="2286016"/>
            <a:chOff x="3071802" y="1142984"/>
            <a:chExt cx="3429024" cy="2286016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3071802" y="1142984"/>
              <a:ext cx="3429024" cy="2286016"/>
            </a:xfrm>
            <a:prstGeom prst="roundRect">
              <a:avLst/>
            </a:prstGeom>
            <a:solidFill>
              <a:srgbClr val="FBEBF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3214678" y="1357298"/>
              <a:ext cx="3214710" cy="1754326"/>
            </a:xfrm>
            <a:prstGeom prst="rect">
              <a:avLst/>
            </a:prstGeom>
            <a:solidFill>
              <a:srgbClr val="FBEBF0"/>
            </a:solidFill>
            <a:ln>
              <a:solidFill>
                <a:srgbClr val="FBEBF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/>
                <a:t>Мама может ставить банки,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/>
                <a:t>Мазать ссадины и ранки.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/>
                <a:t>Мама делает уколы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/>
                <a:t>Всем ребятам нашей школы.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/>
                <a:t>Мама лаской, добрым словом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/>
                <a:t>Помогает стать здоровым! </a:t>
              </a:r>
              <a:r>
                <a:rPr lang="ru-RU" dirty="0" smtClean="0">
                  <a:solidFill>
                    <a:schemeClr val="tx1"/>
                  </a:solidFill>
                </a:rPr>
                <a:t> </a:t>
              </a:r>
            </a:p>
          </p:txBody>
        </p:sp>
      </p:grpSp>
      <p:pic>
        <p:nvPicPr>
          <p:cNvPr id="26" name="Picture 2" descr="http://pu.i.wp.pl/bloog/66637643/51201143/44_a1_orig.png">
            <a:hlinkClick r:id="" action="ppaction://hlinkshowjump?jump=nextslide" highlightClick="1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flipH="1">
            <a:off x="7286644" y="857232"/>
            <a:ext cx="1066800" cy="98096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Fotor03191718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857232"/>
            <a:ext cx="4095778" cy="307183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2" name="Рисунок 11" descr="depositphotos_8103572-Food-and-drink-kitchen-background.jpg"/>
          <p:cNvPicPr>
            <a:picLocks noChangeAspect="1"/>
          </p:cNvPicPr>
          <p:nvPr/>
        </p:nvPicPr>
        <p:blipFill>
          <a:blip r:embed="rId3"/>
          <a:srcRect l="1573" t="91439" r="24502"/>
          <a:stretch>
            <a:fillRect/>
          </a:stretch>
        </p:blipFill>
        <p:spPr>
          <a:xfrm rot="5400000">
            <a:off x="-3067072" y="3209924"/>
            <a:ext cx="6715148" cy="581004"/>
          </a:xfrm>
          <a:prstGeom prst="rect">
            <a:avLst/>
          </a:prstGeom>
        </p:spPr>
      </p:pic>
      <p:pic>
        <p:nvPicPr>
          <p:cNvPr id="13" name="Рисунок 12" descr="depositphotos_8103572-Food-and-drink-kitchen-background.jpg"/>
          <p:cNvPicPr>
            <a:picLocks noChangeAspect="1"/>
          </p:cNvPicPr>
          <p:nvPr/>
        </p:nvPicPr>
        <p:blipFill>
          <a:blip r:embed="rId3"/>
          <a:srcRect l="24502" t="91439" r="1573"/>
          <a:stretch>
            <a:fillRect/>
          </a:stretch>
        </p:blipFill>
        <p:spPr>
          <a:xfrm rot="16200000">
            <a:off x="5495924" y="3209924"/>
            <a:ext cx="6715148" cy="581004"/>
          </a:xfrm>
          <a:prstGeom prst="rect">
            <a:avLst/>
          </a:prstGeom>
        </p:spPr>
      </p:pic>
      <p:pic>
        <p:nvPicPr>
          <p:cNvPr id="10" name="Рисунок 9" descr="depositphotos_8103572-Food-and-drink-kitchen-background.jpg"/>
          <p:cNvPicPr>
            <a:picLocks noChangeAspect="1"/>
          </p:cNvPicPr>
          <p:nvPr/>
        </p:nvPicPr>
        <p:blipFill>
          <a:blip r:embed="rId3"/>
          <a:srcRect l="609" r="609" b="90526"/>
          <a:stretch>
            <a:fillRect/>
          </a:stretch>
        </p:blipFill>
        <p:spPr>
          <a:xfrm>
            <a:off x="0" y="0"/>
            <a:ext cx="9144000" cy="642942"/>
          </a:xfrm>
          <a:prstGeom prst="rect">
            <a:avLst/>
          </a:prstGeom>
        </p:spPr>
      </p:pic>
      <p:pic>
        <p:nvPicPr>
          <p:cNvPr id="11" name="Рисунок 10" descr="depositphotos_8103572-Food-and-drink-kitchen-background.jpg"/>
          <p:cNvPicPr>
            <a:picLocks noChangeAspect="1"/>
          </p:cNvPicPr>
          <p:nvPr/>
        </p:nvPicPr>
        <p:blipFill>
          <a:blip r:embed="rId3"/>
          <a:srcRect t="92632"/>
          <a:stretch>
            <a:fillRect/>
          </a:stretch>
        </p:blipFill>
        <p:spPr>
          <a:xfrm>
            <a:off x="0" y="6357958"/>
            <a:ext cx="9143999" cy="500042"/>
          </a:xfrm>
          <a:prstGeom prst="rect">
            <a:avLst/>
          </a:prstGeom>
        </p:spPr>
      </p:pic>
      <p:pic>
        <p:nvPicPr>
          <p:cNvPr id="14" name="Рисунок 13" descr="depositphotos_8103572-Food-and-drink-kitchen-background.jpg"/>
          <p:cNvPicPr>
            <a:picLocks noChangeAspect="1"/>
          </p:cNvPicPr>
          <p:nvPr/>
        </p:nvPicPr>
        <p:blipFill>
          <a:blip r:embed="rId3"/>
          <a:srcRect l="609" r="609" b="90526"/>
          <a:stretch>
            <a:fillRect/>
          </a:stretch>
        </p:blipFill>
        <p:spPr>
          <a:xfrm>
            <a:off x="0" y="6215058"/>
            <a:ext cx="9144000" cy="642942"/>
          </a:xfrm>
          <a:prstGeom prst="rect">
            <a:avLst/>
          </a:prstGeom>
        </p:spPr>
      </p:pic>
      <p:pic>
        <p:nvPicPr>
          <p:cNvPr id="8" name="Рисунок 7" descr="545732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929190" y="4500570"/>
            <a:ext cx="1400172" cy="1400172"/>
          </a:xfrm>
          <a:prstGeom prst="rect">
            <a:avLst/>
          </a:prstGeom>
        </p:spPr>
      </p:pic>
      <p:pic>
        <p:nvPicPr>
          <p:cNvPr id="15" name="Рисунок 14" descr="HTB1OI3TFVXXXXaAXpXXq6xXFXXXg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7708" b="27083"/>
          <a:stretch>
            <a:fillRect/>
          </a:stretch>
        </p:blipFill>
        <p:spPr>
          <a:xfrm>
            <a:off x="2500298" y="4500570"/>
            <a:ext cx="2199734" cy="1214445"/>
          </a:xfrm>
          <a:prstGeom prst="rect">
            <a:avLst/>
          </a:prstGeom>
        </p:spPr>
      </p:pic>
      <p:pic>
        <p:nvPicPr>
          <p:cNvPr id="16" name="Рисунок 15" descr="30847278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4062" t="7467" r="5000"/>
          <a:stretch>
            <a:fillRect/>
          </a:stretch>
        </p:blipFill>
        <p:spPr>
          <a:xfrm>
            <a:off x="6286512" y="4286256"/>
            <a:ext cx="2108406" cy="1418640"/>
          </a:xfrm>
          <a:prstGeom prst="rect">
            <a:avLst/>
          </a:prstGeom>
        </p:spPr>
      </p:pic>
      <p:pic>
        <p:nvPicPr>
          <p:cNvPr id="17" name="Рисунок 16" descr="daewoo_KOR-6305_big_enln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14348" y="2928934"/>
            <a:ext cx="1736549" cy="1116678"/>
          </a:xfrm>
          <a:prstGeom prst="rect">
            <a:avLst/>
          </a:prstGeom>
        </p:spPr>
      </p:pic>
      <p:pic>
        <p:nvPicPr>
          <p:cNvPr id="18" name="Рисунок 17" descr="T1JPl9XCXXXXcrBfo9_103316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0080" b="11895"/>
          <a:stretch>
            <a:fillRect/>
          </a:stretch>
        </p:blipFill>
        <p:spPr>
          <a:xfrm>
            <a:off x="857224" y="4643446"/>
            <a:ext cx="1285884" cy="1003308"/>
          </a:xfrm>
          <a:prstGeom prst="rect">
            <a:avLst/>
          </a:prstGeom>
        </p:spPr>
      </p:pic>
      <p:pic>
        <p:nvPicPr>
          <p:cNvPr id="19" name="Рисунок 18" descr="3231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62" t="18698" r="5000" b="3672"/>
          <a:stretch>
            <a:fillRect/>
          </a:stretch>
        </p:blipFill>
        <p:spPr>
          <a:xfrm>
            <a:off x="7072330" y="3214686"/>
            <a:ext cx="1143008" cy="730583"/>
          </a:xfrm>
          <a:prstGeom prst="rect">
            <a:avLst/>
          </a:prstGeom>
        </p:spPr>
      </p:pic>
      <p:grpSp>
        <p:nvGrpSpPr>
          <p:cNvPr id="2" name="Группа 20"/>
          <p:cNvGrpSpPr/>
          <p:nvPr/>
        </p:nvGrpSpPr>
        <p:grpSpPr>
          <a:xfrm>
            <a:off x="3071802" y="1142984"/>
            <a:ext cx="3429024" cy="2286016"/>
            <a:chOff x="3071802" y="1142984"/>
            <a:chExt cx="3429024" cy="2286016"/>
          </a:xfrm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3071802" y="1142984"/>
              <a:ext cx="3429024" cy="2286016"/>
            </a:xfrm>
            <a:prstGeom prst="roundRect">
              <a:avLst/>
            </a:prstGeom>
            <a:solidFill>
              <a:srgbClr val="FBEBF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3286116" y="1714488"/>
              <a:ext cx="3071834" cy="1200329"/>
            </a:xfrm>
            <a:prstGeom prst="rect">
              <a:avLst/>
            </a:prstGeom>
            <a:solidFill>
              <a:srgbClr val="FBEBF0"/>
            </a:solidFill>
            <a:ln>
              <a:solidFill>
                <a:srgbClr val="FBEBF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/>
                <a:t>Мама делает прически,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/>
                <a:t>Подстригает челки.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/>
                <a:t>Фены, ножницы, расчески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/>
                <a:t>У нее на полке.</a:t>
              </a:r>
            </a:p>
          </p:txBody>
        </p:sp>
      </p:grpSp>
      <p:pic>
        <p:nvPicPr>
          <p:cNvPr id="24" name="Picture 2" descr="http://pu.i.wp.pl/bloog/66637643/51201143/44_a1_orig.png">
            <a:hlinkClick r:id="" action="ppaction://hlinkshowjump?jump=nextslide" highlightClick="1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flipH="1">
            <a:off x="7358082" y="928670"/>
            <a:ext cx="1066800" cy="98096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depositphotos_8103572-Food-and-drink-kitchen-background.jpg"/>
          <p:cNvPicPr>
            <a:picLocks noChangeAspect="1"/>
          </p:cNvPicPr>
          <p:nvPr/>
        </p:nvPicPr>
        <p:blipFill>
          <a:blip r:embed="rId2"/>
          <a:srcRect l="1573" t="91439" r="24502"/>
          <a:stretch>
            <a:fillRect/>
          </a:stretch>
        </p:blipFill>
        <p:spPr>
          <a:xfrm rot="5400000">
            <a:off x="-3067072" y="3209924"/>
            <a:ext cx="6715148" cy="581004"/>
          </a:xfrm>
          <a:prstGeom prst="rect">
            <a:avLst/>
          </a:prstGeom>
        </p:spPr>
      </p:pic>
      <p:pic>
        <p:nvPicPr>
          <p:cNvPr id="13" name="Рисунок 12" descr="depositphotos_8103572-Food-and-drink-kitchen-background.jpg"/>
          <p:cNvPicPr>
            <a:picLocks noChangeAspect="1"/>
          </p:cNvPicPr>
          <p:nvPr/>
        </p:nvPicPr>
        <p:blipFill>
          <a:blip r:embed="rId2"/>
          <a:srcRect l="24502" t="91439" r="1573"/>
          <a:stretch>
            <a:fillRect/>
          </a:stretch>
        </p:blipFill>
        <p:spPr>
          <a:xfrm rot="16200000">
            <a:off x="5495924" y="3209924"/>
            <a:ext cx="6715148" cy="581004"/>
          </a:xfrm>
          <a:prstGeom prst="rect">
            <a:avLst/>
          </a:prstGeom>
        </p:spPr>
      </p:pic>
      <p:pic>
        <p:nvPicPr>
          <p:cNvPr id="10" name="Рисунок 9" descr="depositphotos_8103572-Food-and-drink-kitchen-background.jpg"/>
          <p:cNvPicPr>
            <a:picLocks noChangeAspect="1"/>
          </p:cNvPicPr>
          <p:nvPr/>
        </p:nvPicPr>
        <p:blipFill>
          <a:blip r:embed="rId2"/>
          <a:srcRect l="609" r="609" b="90526"/>
          <a:stretch>
            <a:fillRect/>
          </a:stretch>
        </p:blipFill>
        <p:spPr>
          <a:xfrm>
            <a:off x="0" y="0"/>
            <a:ext cx="9144000" cy="642942"/>
          </a:xfrm>
          <a:prstGeom prst="rect">
            <a:avLst/>
          </a:prstGeom>
        </p:spPr>
      </p:pic>
      <p:pic>
        <p:nvPicPr>
          <p:cNvPr id="11" name="Рисунок 10" descr="depositphotos_8103572-Food-and-drink-kitchen-background.jpg"/>
          <p:cNvPicPr>
            <a:picLocks noChangeAspect="1"/>
          </p:cNvPicPr>
          <p:nvPr/>
        </p:nvPicPr>
        <p:blipFill>
          <a:blip r:embed="rId2"/>
          <a:srcRect t="92632"/>
          <a:stretch>
            <a:fillRect/>
          </a:stretch>
        </p:blipFill>
        <p:spPr>
          <a:xfrm>
            <a:off x="0" y="6357958"/>
            <a:ext cx="9143999" cy="500042"/>
          </a:xfrm>
          <a:prstGeom prst="rect">
            <a:avLst/>
          </a:prstGeom>
        </p:spPr>
      </p:pic>
      <p:pic>
        <p:nvPicPr>
          <p:cNvPr id="14" name="Рисунок 13" descr="depositphotos_8103572-Food-and-drink-kitchen-background.jpg"/>
          <p:cNvPicPr>
            <a:picLocks noChangeAspect="1"/>
          </p:cNvPicPr>
          <p:nvPr/>
        </p:nvPicPr>
        <p:blipFill>
          <a:blip r:embed="rId2"/>
          <a:srcRect l="609" r="609" b="90526"/>
          <a:stretch>
            <a:fillRect/>
          </a:stretch>
        </p:blipFill>
        <p:spPr>
          <a:xfrm>
            <a:off x="0" y="6215058"/>
            <a:ext cx="9144000" cy="642942"/>
          </a:xfrm>
          <a:prstGeom prst="rect">
            <a:avLst/>
          </a:prstGeom>
        </p:spPr>
      </p:pic>
      <p:pic>
        <p:nvPicPr>
          <p:cNvPr id="20" name="Рисунок 19" descr="IMG_087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174" y="1000108"/>
            <a:ext cx="4235982" cy="285928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1" name="Рисунок 20" descr="весы1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4286256"/>
            <a:ext cx="1524000" cy="1667256"/>
          </a:xfrm>
          <a:prstGeom prst="rect">
            <a:avLst/>
          </a:prstGeom>
        </p:spPr>
      </p:pic>
      <p:pic>
        <p:nvPicPr>
          <p:cNvPr id="22" name="Рисунок 21" descr="57ac801cf08c28362f1eb8e5da2e00ab_2e82377839ab483a2023ad5e463bf259_136627116795_800px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D3C9BD"/>
              </a:clrFrom>
              <a:clrTo>
                <a:srgbClr val="D3C9B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0100" y="3071810"/>
            <a:ext cx="1219894" cy="1081131"/>
          </a:xfrm>
          <a:prstGeom prst="rect">
            <a:avLst/>
          </a:prstGeom>
        </p:spPr>
      </p:pic>
      <p:pic>
        <p:nvPicPr>
          <p:cNvPr id="23" name="Рисунок 22" descr="11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662" y="4500570"/>
            <a:ext cx="2286016" cy="1419422"/>
          </a:xfrm>
          <a:prstGeom prst="rect">
            <a:avLst/>
          </a:prstGeom>
        </p:spPr>
      </p:pic>
      <p:pic>
        <p:nvPicPr>
          <p:cNvPr id="24" name="Рисунок 23" descr="syringe_PNG12387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00628" y="4357694"/>
            <a:ext cx="1428760" cy="1484169"/>
          </a:xfrm>
          <a:prstGeom prst="rect">
            <a:avLst/>
          </a:prstGeom>
        </p:spPr>
      </p:pic>
      <p:pic>
        <p:nvPicPr>
          <p:cNvPr id="25" name="Рисунок 24" descr="1298613_large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868" y="4714884"/>
            <a:ext cx="1000122" cy="1000122"/>
          </a:xfrm>
          <a:prstGeom prst="rect">
            <a:avLst/>
          </a:prstGeom>
        </p:spPr>
      </p:pic>
      <p:grpSp>
        <p:nvGrpSpPr>
          <p:cNvPr id="2" name="Группа 15"/>
          <p:cNvGrpSpPr/>
          <p:nvPr/>
        </p:nvGrpSpPr>
        <p:grpSpPr>
          <a:xfrm>
            <a:off x="3071802" y="1142984"/>
            <a:ext cx="3429024" cy="2286016"/>
            <a:chOff x="3071802" y="1142984"/>
            <a:chExt cx="3429024" cy="2286016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3071802" y="1142984"/>
              <a:ext cx="3429024" cy="2286016"/>
            </a:xfrm>
            <a:prstGeom prst="roundRect">
              <a:avLst/>
            </a:prstGeom>
            <a:solidFill>
              <a:srgbClr val="FBEBF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3143240" y="1428736"/>
              <a:ext cx="3286148" cy="1754326"/>
            </a:xfrm>
            <a:prstGeom prst="rect">
              <a:avLst/>
            </a:prstGeom>
            <a:solidFill>
              <a:srgbClr val="FBEBF0"/>
            </a:solidFill>
            <a:ln>
              <a:solidFill>
                <a:srgbClr val="FBEBF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/>
                <a:t>Есть у мамы на прилавке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/>
                <a:t>Куклы, мячики, булавки,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/>
                <a:t>Обувь - справа, ткани - слева,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/>
                <a:t>Чашки - на витрине.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/>
                <a:t>Мама словно королева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/>
                <a:t>В нашем магазине!</a:t>
              </a:r>
            </a:p>
          </p:txBody>
        </p:sp>
      </p:grpSp>
      <p:pic>
        <p:nvPicPr>
          <p:cNvPr id="19" name="Picture 2" descr="http://pu.i.wp.pl/bloog/66637643/51201143/44_a1_orig.png">
            <a:hlinkClick r:id="" action="ppaction://hlinkshowjump?jump=nextslide" highlightClick="1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flipH="1">
            <a:off x="7358082" y="857232"/>
            <a:ext cx="1066800" cy="980966"/>
          </a:xfrm>
          <a:prstGeom prst="rect">
            <a:avLst/>
          </a:prstGeom>
          <a:noFill/>
        </p:spPr>
      </p:pic>
      <p:pic>
        <p:nvPicPr>
          <p:cNvPr id="8194" name="Picture 2" descr="http://cliparts.co/cliparts/yck/oK5/yckoK5qcE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250" t="4688" r="11874" b="5312"/>
          <a:stretch>
            <a:fillRect/>
          </a:stretch>
        </p:blipFill>
        <p:spPr bwMode="auto">
          <a:xfrm>
            <a:off x="7286644" y="2786058"/>
            <a:ext cx="1143008" cy="133815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depositphotos_8103572-Food-and-drink-kitchen-background.jpg"/>
          <p:cNvPicPr>
            <a:picLocks noChangeAspect="1"/>
          </p:cNvPicPr>
          <p:nvPr/>
        </p:nvPicPr>
        <p:blipFill>
          <a:blip r:embed="rId2"/>
          <a:srcRect l="1573" t="91439" r="24502"/>
          <a:stretch>
            <a:fillRect/>
          </a:stretch>
        </p:blipFill>
        <p:spPr>
          <a:xfrm rot="5400000">
            <a:off x="-3067072" y="3209924"/>
            <a:ext cx="6715148" cy="581004"/>
          </a:xfrm>
          <a:prstGeom prst="rect">
            <a:avLst/>
          </a:prstGeom>
        </p:spPr>
      </p:pic>
      <p:pic>
        <p:nvPicPr>
          <p:cNvPr id="13" name="Рисунок 12" descr="depositphotos_8103572-Food-and-drink-kitchen-background.jpg"/>
          <p:cNvPicPr>
            <a:picLocks noChangeAspect="1"/>
          </p:cNvPicPr>
          <p:nvPr/>
        </p:nvPicPr>
        <p:blipFill>
          <a:blip r:embed="rId2"/>
          <a:srcRect l="24502" t="91439" r="1573"/>
          <a:stretch>
            <a:fillRect/>
          </a:stretch>
        </p:blipFill>
        <p:spPr>
          <a:xfrm rot="16200000">
            <a:off x="5495924" y="3209924"/>
            <a:ext cx="6715148" cy="581004"/>
          </a:xfrm>
          <a:prstGeom prst="rect">
            <a:avLst/>
          </a:prstGeom>
        </p:spPr>
      </p:pic>
      <p:pic>
        <p:nvPicPr>
          <p:cNvPr id="10" name="Рисунок 9" descr="depositphotos_8103572-Food-and-drink-kitchen-background.jpg"/>
          <p:cNvPicPr>
            <a:picLocks noChangeAspect="1"/>
          </p:cNvPicPr>
          <p:nvPr/>
        </p:nvPicPr>
        <p:blipFill>
          <a:blip r:embed="rId2"/>
          <a:srcRect l="609" r="609" b="90526"/>
          <a:stretch>
            <a:fillRect/>
          </a:stretch>
        </p:blipFill>
        <p:spPr>
          <a:xfrm>
            <a:off x="0" y="0"/>
            <a:ext cx="9144000" cy="642942"/>
          </a:xfrm>
          <a:prstGeom prst="rect">
            <a:avLst/>
          </a:prstGeom>
        </p:spPr>
      </p:pic>
      <p:pic>
        <p:nvPicPr>
          <p:cNvPr id="11" name="Рисунок 10" descr="depositphotos_8103572-Food-and-drink-kitchen-background.jpg"/>
          <p:cNvPicPr>
            <a:picLocks noChangeAspect="1"/>
          </p:cNvPicPr>
          <p:nvPr/>
        </p:nvPicPr>
        <p:blipFill>
          <a:blip r:embed="rId2"/>
          <a:srcRect t="92632"/>
          <a:stretch>
            <a:fillRect/>
          </a:stretch>
        </p:blipFill>
        <p:spPr>
          <a:xfrm>
            <a:off x="0" y="6357958"/>
            <a:ext cx="9143999" cy="500042"/>
          </a:xfrm>
          <a:prstGeom prst="rect">
            <a:avLst/>
          </a:prstGeom>
        </p:spPr>
      </p:pic>
      <p:pic>
        <p:nvPicPr>
          <p:cNvPr id="14" name="Рисунок 13" descr="depositphotos_8103572-Food-and-drink-kitchen-background.jpg"/>
          <p:cNvPicPr>
            <a:picLocks noChangeAspect="1"/>
          </p:cNvPicPr>
          <p:nvPr/>
        </p:nvPicPr>
        <p:blipFill>
          <a:blip r:embed="rId2"/>
          <a:srcRect l="609" r="609" b="90526"/>
          <a:stretch>
            <a:fillRect/>
          </a:stretch>
        </p:blipFill>
        <p:spPr>
          <a:xfrm>
            <a:off x="0" y="6215058"/>
            <a:ext cx="9144000" cy="642942"/>
          </a:xfrm>
          <a:prstGeom prst="rect">
            <a:avLst/>
          </a:prstGeom>
        </p:spPr>
      </p:pic>
      <p:pic>
        <p:nvPicPr>
          <p:cNvPr id="7170" name="Picture 2" descr="http://fs.4geo.ru/get/editors/landingpage/1464158588-6171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928670"/>
            <a:ext cx="4500594" cy="324042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9" name="Рисунок 8" descr="d710a55ad4370ed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4231" t="3893" r="15384" b="2356"/>
          <a:stretch>
            <a:fillRect/>
          </a:stretch>
        </p:blipFill>
        <p:spPr>
          <a:xfrm>
            <a:off x="1142976" y="4643446"/>
            <a:ext cx="1285884" cy="1285884"/>
          </a:xfrm>
          <a:prstGeom prst="rect">
            <a:avLst/>
          </a:prstGeom>
        </p:spPr>
      </p:pic>
      <p:pic>
        <p:nvPicPr>
          <p:cNvPr id="15" name="Рисунок 14" descr="syringe_PNG12387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28926" y="4714884"/>
            <a:ext cx="1153676" cy="1198417"/>
          </a:xfrm>
          <a:prstGeom prst="rect">
            <a:avLst/>
          </a:prstGeom>
        </p:spPr>
      </p:pic>
      <p:pic>
        <p:nvPicPr>
          <p:cNvPr id="7172" name="Picture 4" descr="http://www.zoovostorg.ru/image/cache/500-500/data/zoo/Drontal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4572008"/>
            <a:ext cx="1285884" cy="1285884"/>
          </a:xfrm>
          <a:prstGeom prst="rect">
            <a:avLst/>
          </a:prstGeom>
          <a:noFill/>
        </p:spPr>
      </p:pic>
      <p:pic>
        <p:nvPicPr>
          <p:cNvPr id="7174" name="Picture 6" descr="http://www.clipartkid.com/images/772/displaying-images-for-gauze-bandage-QRu3EC-clipart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4429132"/>
            <a:ext cx="1905013" cy="1428760"/>
          </a:xfrm>
          <a:prstGeom prst="rect">
            <a:avLst/>
          </a:prstGeom>
          <a:noFill/>
        </p:spPr>
      </p:pic>
      <p:pic>
        <p:nvPicPr>
          <p:cNvPr id="7176" name="Picture 8" descr="http://img.artlebedev.ru/everything/brain/files/6/9/693055390981354776499-1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3357562"/>
            <a:ext cx="1303455" cy="694427"/>
          </a:xfrm>
          <a:prstGeom prst="rect">
            <a:avLst/>
          </a:prstGeom>
          <a:noFill/>
        </p:spPr>
      </p:pic>
      <p:pic>
        <p:nvPicPr>
          <p:cNvPr id="7178" name="Picture 10" descr="http://www.playing-field.ru/img/2015/052302/190646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4348" y="3071810"/>
            <a:ext cx="1605050" cy="1228557"/>
          </a:xfrm>
          <a:prstGeom prst="rect">
            <a:avLst/>
          </a:prstGeom>
          <a:noFill/>
        </p:spPr>
      </p:pic>
      <p:pic>
        <p:nvPicPr>
          <p:cNvPr id="17" name="Picture 2" descr="http://pu.i.wp.pl/bloog/66637643/51201143/44_a1_orig.png">
            <a:hlinkClick r:id="" action="ppaction://hlinkshowjump?jump=nextslide" highlightClick="1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flipH="1">
            <a:off x="7358082" y="857232"/>
            <a:ext cx="1066800" cy="980966"/>
          </a:xfrm>
          <a:prstGeom prst="rect">
            <a:avLst/>
          </a:prstGeom>
          <a:noFill/>
        </p:spPr>
      </p:pic>
      <p:grpSp>
        <p:nvGrpSpPr>
          <p:cNvPr id="2" name="Группа 17"/>
          <p:cNvGrpSpPr/>
          <p:nvPr/>
        </p:nvGrpSpPr>
        <p:grpSpPr>
          <a:xfrm>
            <a:off x="3071802" y="1142984"/>
            <a:ext cx="3429024" cy="2286016"/>
            <a:chOff x="3071802" y="1142984"/>
            <a:chExt cx="3429024" cy="2286016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3071802" y="1142984"/>
              <a:ext cx="3429024" cy="2286016"/>
            </a:xfrm>
            <a:prstGeom prst="roundRect">
              <a:avLst/>
            </a:prstGeom>
            <a:solidFill>
              <a:srgbClr val="FBEBF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3143240" y="1428736"/>
              <a:ext cx="3286148" cy="1754326"/>
            </a:xfrm>
            <a:prstGeom prst="rect">
              <a:avLst/>
            </a:prstGeom>
            <a:solidFill>
              <a:srgbClr val="FBEBF0"/>
            </a:solidFill>
            <a:ln>
              <a:solidFill>
                <a:srgbClr val="FBEBF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/>
                <a:t>Мама лечит всех зверей -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/>
                <a:t>Кошку, пса и ламу.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/>
                <a:t>Болен друг? Звонят скорей,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/>
                <a:t>Вызывают маму.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/>
                <a:t>Мама знает все таблетки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i="1" dirty="0" smtClean="0"/>
                <a:t>Для ежа и птички в клетке.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71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225</Words>
  <PresentationFormat>Экран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Zver</cp:lastModifiedBy>
  <cp:revision>2</cp:revision>
  <dcterms:modified xsi:type="dcterms:W3CDTF">2023-11-08T15:09:41Z</dcterms:modified>
</cp:coreProperties>
</file>