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9F86-3A78-4924-860A-0AEE665CAC5C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9EC9-EDDB-49F8-8F0C-6F93E31531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651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9F86-3A78-4924-860A-0AEE665CAC5C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9EC9-EDDB-49F8-8F0C-6F93E31531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981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9F86-3A78-4924-860A-0AEE665CAC5C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9EC9-EDDB-49F8-8F0C-6F93E315316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467626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9F86-3A78-4924-860A-0AEE665CAC5C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9EC9-EDDB-49F8-8F0C-6F93E31531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727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9F86-3A78-4924-860A-0AEE665CAC5C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9EC9-EDDB-49F8-8F0C-6F93E315316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41638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9F86-3A78-4924-860A-0AEE665CAC5C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9EC9-EDDB-49F8-8F0C-6F93E31531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8272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9F86-3A78-4924-860A-0AEE665CAC5C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9EC9-EDDB-49F8-8F0C-6F93E31531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1830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9F86-3A78-4924-860A-0AEE665CAC5C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9EC9-EDDB-49F8-8F0C-6F93E31531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695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9F86-3A78-4924-860A-0AEE665CAC5C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9EC9-EDDB-49F8-8F0C-6F93E31531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836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9F86-3A78-4924-860A-0AEE665CAC5C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9EC9-EDDB-49F8-8F0C-6F93E31531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512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9F86-3A78-4924-860A-0AEE665CAC5C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9EC9-EDDB-49F8-8F0C-6F93E31531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538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9F86-3A78-4924-860A-0AEE665CAC5C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9EC9-EDDB-49F8-8F0C-6F93E31531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568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9F86-3A78-4924-860A-0AEE665CAC5C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9EC9-EDDB-49F8-8F0C-6F93E31531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559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9F86-3A78-4924-860A-0AEE665CAC5C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9EC9-EDDB-49F8-8F0C-6F93E31531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342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9F86-3A78-4924-860A-0AEE665CAC5C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9EC9-EDDB-49F8-8F0C-6F93E31531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141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9F86-3A78-4924-860A-0AEE665CAC5C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9EC9-EDDB-49F8-8F0C-6F93E31531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854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D9F86-3A78-4924-860A-0AEE665CAC5C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9479EC9-EDDB-49F8-8F0C-6F93E31531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22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98836" y="1122363"/>
            <a:ext cx="4969163" cy="4835092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Профессиональные затруднения в работе начинающего учителя начальных классов и способы их решения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019" y="0"/>
            <a:ext cx="5541818" cy="730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152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0" y="434109"/>
            <a:ext cx="8109527" cy="6132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2569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55782"/>
            <a:ext cx="8596668" cy="803563"/>
          </a:xfrm>
        </p:spPr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339273"/>
            <a:ext cx="7967902" cy="542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276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1" y="1"/>
            <a:ext cx="10086108" cy="6832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80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473" y="295562"/>
            <a:ext cx="6862618" cy="6299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60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193964"/>
            <a:ext cx="8358910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948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911927"/>
            <a:ext cx="7766936" cy="3426691"/>
          </a:xfrm>
        </p:spPr>
        <p:txBody>
          <a:bodyPr/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 время остро ощущается нехватка молодых кадров в школах. Молодые учителя не идут работать в школу, а те немногие, кто пошли, зачастую уходят, не проработав на новом месте и года. Причин этому множество, но самая распространенная — это неумение справится с теми проблемами, с которыми сталкивается молодой учитель на начальных этапах своей педагогической деятельности. Все учителя, пришедшие впервые в школу, сталкиваются с затруднениями, и всем необходим адаптационный период для того, чтобы привыкнуть к новым условиям жизнедеятельности.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989783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407" y="609600"/>
            <a:ext cx="8596668" cy="132080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с которыми сталкивается начинающий учитель: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Слабая методическая подготовка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Недостаточное владение методами обучения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педагогического опыта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Неуверенность в правильности действий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Нехватка времени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взаимопонимания с детьми, с родителями, с коллегами и т.д.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урокам, написание поурочных планов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64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2253673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важно в первую очередь справиться с теми трудностями, которые возникают у молодого учителя с подготовкой учебного материала и выбором соответствующих методов обучения, выбором той технологии, которая наиболее эффективно способствовала бы процессу обучения, и здесь тоже возникают затруднения.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112655"/>
            <a:ext cx="8596668" cy="2928707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входя в класс, молодой учитель открывает приготовленный конспект и думает: "Так, тема урока у нас сегодня такая? Начну с этого, перейду к этому, задам такие-то вопросы и т. д." Но звенит звонок, дети рассаживаются и? все идет наперекосяк. То, что только что казалось таким интересным, не вызывает никакого оживления у класса, вопрос оказывается слишком сложно сформулирован и ученики его вообще не понимают, потому что привыкший к институтской среде, вчерашний студент говорит безумно сложными конструкциями.</a:t>
            </a:r>
          </a:p>
        </p:txBody>
      </p:sp>
    </p:spTree>
    <p:extLst>
      <p:ext uri="{BB962C8B-B14F-4D97-AF65-F5344CB8AC3E}">
        <p14:creationId xmlns:p14="http://schemas.microsoft.com/office/powerpoint/2010/main" val="42507725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82255"/>
            <a:ext cx="8596668" cy="4304145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же не обойдет стороной и проблема с коллегами.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Очевидно, что молодой специалист, приходящий в школу, менее опытен, чем его коллеги, работающие в школе уже не первый год или десятилетие. Не хватает знаний по предмету, методике, психологии, навыков контакта с учениками, в общем, всего того, что принято называть профессионализмом. Теоретически нормальной была бы ситуация, при которой старшее поколение профессионалов постепенно передавало бы накопленный опыт молодым. Но теория, как обычно, расходится с практикой. Как и в случае с администрацией, зачастую с точки зрения своих коллег молодой учитель не знает того, "что известно всем".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Причем, в большинстве случаев недавний выпускник вуза бывает значительно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компетентен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специальности, чем закончившие институт за 20-30 лет до него.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0836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еще одна проблема, которая может коснуться молодого учителя –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 с родителями учащихся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Молодой учитель для них не является авторитетной персоной, располагающей способностями к воспитанию и обучению их детей. Зачастую учителю бывает трудно сдержать напор родителей, желающих отслеживать каждый миг, который их дети проводят в школе, даже посещать уроки и организовывать дисциплину на них.</a:t>
            </a:r>
          </a:p>
        </p:txBody>
      </p:sp>
    </p:spTree>
    <p:extLst>
      <p:ext uri="{BB962C8B-B14F-4D97-AF65-F5344CB8AC3E}">
        <p14:creationId xmlns:p14="http://schemas.microsoft.com/office/powerpoint/2010/main" val="123174209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90</TotalTime>
  <Words>488</Words>
  <Application>Microsoft Office PowerPoint</Application>
  <PresentationFormat>Широкоэкранный</PresentationFormat>
  <Paragraphs>17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Trebuchet MS</vt:lpstr>
      <vt:lpstr>Wingdings 3</vt:lpstr>
      <vt:lpstr>Аспект</vt:lpstr>
      <vt:lpstr>Профессиональные затруднения в работе начинающего учителя начальных классов и способы их решения</vt:lpstr>
      <vt:lpstr>Презентация PowerPoint</vt:lpstr>
      <vt:lpstr>Презентация PowerPoint</vt:lpstr>
      <vt:lpstr>Презентация PowerPoint</vt:lpstr>
      <vt:lpstr>В наше время остро ощущается нехватка молодых кадров в школах. Молодые учителя не идут работать в школу, а те немногие, кто пошли, зачастую уходят, не проработав на новом месте и года. Причин этому множество, но самая распространенная — это неумение справится с теми проблемами, с которыми сталкивается молодой учитель на начальных этапах своей педагогической деятельности. Все учителя, пришедшие впервые в школу, сталкиваются с затруднениями, и всем необходим адаптационный период для того, чтобы привыкнуть к новым условиям жизнедеятельности.</vt:lpstr>
      <vt:lpstr>Трудности с которыми сталкивается начинающий учитель:</vt:lpstr>
      <vt:lpstr>Наиболее важно в первую очередь справиться с теми трудностями, которые возникают у молодого учителя с подготовкой учебного материала и выбором соответствующих методов обучения, выбором той технологии, которая наиболее эффективно способствовала бы процессу обучения, и здесь тоже возникают затруднения.</vt:lpstr>
      <vt:lpstr>Презентация PowerPoint</vt:lpstr>
      <vt:lpstr>Презентация PowerPoint</vt:lpstr>
      <vt:lpstr>Презентация PowerPoint</vt:lpstr>
      <vt:lpstr>Спасибо за внимание!!!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Профессиональные затруднения в работе начинающего учителя начальных классов и способы их решения</dc:title>
  <dc:creator>Ученик</dc:creator>
  <cp:lastModifiedBy>Ученик</cp:lastModifiedBy>
  <cp:revision>7</cp:revision>
  <dcterms:created xsi:type="dcterms:W3CDTF">2023-11-07T10:57:09Z</dcterms:created>
  <dcterms:modified xsi:type="dcterms:W3CDTF">2023-11-09T12:15:10Z</dcterms:modified>
</cp:coreProperties>
</file>