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5" r:id="rId3"/>
    <p:sldId id="257" r:id="rId4"/>
    <p:sldId id="258" r:id="rId5"/>
    <p:sldId id="259" r:id="rId6"/>
    <p:sldId id="277" r:id="rId7"/>
    <p:sldId id="262" r:id="rId8"/>
    <p:sldId id="279" r:id="rId9"/>
    <p:sldId id="274" r:id="rId10"/>
    <p:sldId id="278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71" autoAdjust="0"/>
    <p:restoredTop sz="94653" autoAdjust="0"/>
  </p:normalViewPr>
  <p:slideViewPr>
    <p:cSldViewPr>
      <p:cViewPr varScale="1">
        <p:scale>
          <a:sx n="64" d="100"/>
          <a:sy n="64" d="100"/>
        </p:scale>
        <p:origin x="-10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E115770-1D48-4650-B337-21D9C2890F4C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830CB21-ECBE-4046-9AFD-DEEDA6132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3EBA4B-B497-45A4-919F-933C41B566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753AD6-12A1-498F-B315-B2572BA0DF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9B3BB0-3181-4822-9102-A069282555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8A353B-E40F-48BB-AA69-EC2CE5F11A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C12826-5D4C-4EE6-9B15-89D312693A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CB7895-7F9D-48EC-9523-5B0B5A9A7D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A804C8-8BDF-4296-AD82-5EBA66AAF0A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F9EB80-A01C-454A-8030-106F25D3328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38B746-D21A-4BBB-BF83-ECC982ED7ED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DE38B-6616-44FA-B55C-F95ECF651189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69D65-CBAD-4EDC-9677-86EAFC3C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D1ECE-8BF8-4A40-A92B-C03846E597FF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B5B0-E60B-4F78-8BD7-E55AE7F33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931D1-CD8D-41D7-9565-4A00485E90C2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CDB8C-673E-4839-9B26-5EFAF6839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1AB51-CE8D-4F9E-848D-E725C505F092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EEA7F-4F1A-4E50-9869-89A65D33F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0CD5F-D32B-43B0-81AC-8DF6169F3A9A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52C38-007C-4582-B762-BFB62AACA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B9D5D-FC44-43CE-B7B9-5223E85EB143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0ABA3-C414-465F-8867-69FC200AF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CFCAC-093D-439A-BF77-C595B254749B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E876-B3E6-4251-B07A-72B0AF77A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15D57-11DD-4755-8FC2-F29F4DC1BCE6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F5AC-9B64-4A45-9AE5-7A35023E1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E9309-04A1-4D21-A280-C6A34CF4B227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FC350-2368-4D76-BA98-A99C6A5D4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5E7B-ECAA-41CC-A0BA-3EB80681CA6C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029E-9263-43AB-B262-33EB0F14E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80374-BC40-4205-9E84-3C81D3255E2E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B8D4-5F6B-4BA1-A205-557421C8F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0863A4-02D6-48A7-B5A9-CC6258449EE0}" type="datetimeFigureOut">
              <a:rPr lang="ru-RU"/>
              <a:pPr>
                <a:defRPr/>
              </a:pPr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B1AFA2-6014-4847-9654-6976C6A17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What do we like to eat</a:t>
            </a:r>
            <a: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      </a:t>
            </a:r>
            <a:r>
              <a:rPr lang="ru-RU" i="1" dirty="0" err="1" smtClean="0"/>
              <a:t>физминутка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472488" cy="61261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Let’s go to the café!</a:t>
            </a:r>
          </a:p>
          <a:p>
            <a:pPr algn="ctr">
              <a:buFont typeface="Arial" charset="0"/>
              <a:buNone/>
            </a:pP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857364"/>
            <a:ext cx="54292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472488" cy="59118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i="1" dirty="0" smtClean="0"/>
              <a:t>What food is </a:t>
            </a:r>
            <a:r>
              <a:rPr lang="en-US" b="1" i="1" dirty="0" smtClean="0">
                <a:solidFill>
                  <a:srgbClr val="FF0000"/>
                </a:solidFill>
              </a:rPr>
              <a:t>healthy</a:t>
            </a:r>
            <a:r>
              <a:rPr lang="en-US" b="1" i="1" dirty="0" smtClean="0"/>
              <a:t>?</a:t>
            </a:r>
            <a:endParaRPr lang="ru-RU" b="1" i="1" dirty="0" smtClean="0"/>
          </a:p>
          <a:p>
            <a:pPr>
              <a:buFont typeface="Arial" charset="0"/>
              <a:buNone/>
            </a:pPr>
            <a:r>
              <a:rPr lang="en-US" b="1" i="1" dirty="0" smtClean="0"/>
              <a:t>1)……. is healthy.                2) …… is not healthy.</a:t>
            </a:r>
            <a:endParaRPr lang="ru-RU" b="1" i="1" dirty="0" smtClean="0"/>
          </a:p>
        </p:txBody>
      </p:sp>
      <p:pic>
        <p:nvPicPr>
          <p:cNvPr id="32771" name="Рисунок 3" descr="виноград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250031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4" descr="гамбургер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428736"/>
            <a:ext cx="3000375" cy="1935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5" descr="каш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571612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6" descr="кол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3" y="3357563"/>
            <a:ext cx="15906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Рисунок 7" descr="салат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3571876"/>
            <a:ext cx="35099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Рисунок 8" descr="фри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35004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 descr="яблоко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31496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Рисунок 4" descr="пицц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142875"/>
            <a:ext cx="185737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5" descr="торт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38" y="142875"/>
            <a:ext cx="3071812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6" descr="сок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2500313"/>
            <a:ext cx="150018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7" descr="молоко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5" y="4429125"/>
            <a:ext cx="16970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8" descr="овощи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63" y="2571750"/>
            <a:ext cx="2428875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9" descr="1сыр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14625" y="4500563"/>
            <a:ext cx="35718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10" descr="102йогурт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26163" y="2714625"/>
            <a:ext cx="30178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472488" cy="59832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9600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8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Are you</a:t>
            </a:r>
            <a:endParaRPr lang="ru-RU" sz="8800" b="1" i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8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a healthy child</a:t>
            </a:r>
            <a:r>
              <a:rPr lang="ru-RU" sz="8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329612" cy="3071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5300" b="1" i="1" dirty="0" smtClean="0"/>
              <a:t>1.Do you often go to cafe</a:t>
            </a:r>
            <a:r>
              <a:rPr lang="ru-RU" sz="5300" b="1" i="1" dirty="0" smtClean="0"/>
              <a:t>?</a:t>
            </a:r>
            <a:br>
              <a:rPr lang="ru-RU" sz="5300" b="1" i="1" dirty="0" smtClean="0"/>
            </a:br>
            <a:r>
              <a:rPr lang="en-US" sz="5300" b="1" i="1" dirty="0" smtClean="0"/>
              <a:t>  a</a:t>
            </a:r>
            <a:r>
              <a:rPr lang="ru-RU" sz="5300" b="1" i="1" dirty="0" smtClean="0"/>
              <a:t>)</a:t>
            </a:r>
            <a:r>
              <a:rPr lang="en-US" sz="5300" b="1" i="1" dirty="0" smtClean="0"/>
              <a:t> never</a:t>
            </a:r>
            <a:br>
              <a:rPr lang="en-US" sz="5300" b="1" i="1" dirty="0" smtClean="0"/>
            </a:br>
            <a:r>
              <a:rPr lang="en-US" sz="5300" b="1" i="1" dirty="0" smtClean="0"/>
              <a:t>     b</a:t>
            </a:r>
            <a:r>
              <a:rPr lang="ru-RU" sz="5300" b="1" i="1" dirty="0" smtClean="0"/>
              <a:t>)</a:t>
            </a:r>
            <a:r>
              <a:rPr lang="en-US" sz="5300" b="1" i="1" dirty="0" smtClean="0"/>
              <a:t> seldom</a:t>
            </a:r>
            <a:br>
              <a:rPr lang="en-US" sz="5300" b="1" i="1" dirty="0" smtClean="0"/>
            </a:br>
            <a:r>
              <a:rPr lang="en-US" sz="5300" b="1" i="1" dirty="0" smtClean="0"/>
              <a:t>c</a:t>
            </a:r>
            <a:r>
              <a:rPr lang="ru-RU" sz="5300" b="1" i="1" dirty="0" smtClean="0"/>
              <a:t>)</a:t>
            </a:r>
            <a:r>
              <a:rPr lang="en-US" sz="5300" b="1" i="1" dirty="0" smtClean="0"/>
              <a:t> often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38914" name="Содержимое 3" descr="257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7100" y="3200400"/>
            <a:ext cx="4857750" cy="363537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357188" y="285750"/>
            <a:ext cx="8501062" cy="5840413"/>
          </a:xfrm>
          <a:solidFill>
            <a:schemeClr val="bg1"/>
          </a:solidFill>
        </p:spPr>
        <p:txBody>
          <a:bodyPr/>
          <a:lstStyle/>
          <a:p>
            <a:r>
              <a:rPr lang="en-US" sz="6600" b="1" i="1" dirty="0" smtClean="0">
                <a:latin typeface="Times New Roman" pitchFamily="18" charset="0"/>
                <a:cs typeface="Times New Roman" pitchFamily="18" charset="0"/>
              </a:rPr>
              <a:t>2. What would you eat for breakfast</a:t>
            </a: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6600" b="1" i="1" dirty="0" smtClean="0">
                <a:latin typeface="Times New Roman" pitchFamily="18" charset="0"/>
                <a:cs typeface="Times New Roman" pitchFamily="18" charset="0"/>
              </a:rPr>
              <a:t>             a) porridge                    b) hamburger with tea    c) pizza with coke</a:t>
            </a:r>
            <a:endParaRPr lang="ru-RU" sz="6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543925" cy="5911850"/>
          </a:xfrm>
        </p:spPr>
        <p:txBody>
          <a:bodyPr/>
          <a:lstStyle/>
          <a:p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What would you eat for dinner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                      a) porridge                        b) meat                              c) I would go to cafe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115300" cy="5840413"/>
          </a:xfrm>
        </p:spPr>
        <p:txBody>
          <a:bodyPr/>
          <a:lstStyle/>
          <a:p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4. What would you eat for supper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                        a) salad with orange juice                              b) cheese                         c) hamburger</a:t>
            </a:r>
            <a:endParaRPr lang="ru-RU" sz="6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329613" cy="6126163"/>
          </a:xfrm>
        </p:spPr>
        <p:txBody>
          <a:bodyPr/>
          <a:lstStyle/>
          <a:p>
            <a:pPr lvl="1"/>
            <a:r>
              <a:rPr lang="en-US" sz="6800" b="1" i="1" dirty="0" smtClean="0">
                <a:latin typeface="Times New Roman" pitchFamily="18" charset="0"/>
                <a:cs typeface="Times New Roman" pitchFamily="18" charset="0"/>
              </a:rPr>
              <a:t>5. Do you do morning exercises</a:t>
            </a:r>
            <a:r>
              <a:rPr lang="ru-RU" sz="6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6800" b="1" i="1" dirty="0" smtClean="0">
                <a:latin typeface="Times New Roman" pitchFamily="18" charset="0"/>
                <a:cs typeface="Times New Roman" pitchFamily="18" charset="0"/>
              </a:rPr>
              <a:t>  a) every morning                     b) seldom                  c) never</a:t>
            </a:r>
            <a:endParaRPr lang="ru-RU" sz="6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онкурс\учебное занятие\99463209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052736"/>
            <a:ext cx="5051251" cy="460309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002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329613" cy="5983288"/>
          </a:xfrm>
        </p:spPr>
        <p:txBody>
          <a:bodyPr/>
          <a:lstStyle/>
          <a:p>
            <a:pPr>
              <a:buNone/>
            </a:pPr>
            <a:r>
              <a:rPr lang="en-US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You are a healthy child</a:t>
            </a:r>
          </a:p>
          <a:p>
            <a:pPr>
              <a:buNone/>
            </a:pP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You have some problems with your health   </a:t>
            </a:r>
          </a:p>
          <a:p>
            <a:pPr>
              <a:buNone/>
            </a:pP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Only doctor can help you!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i="1" dirty="0" smtClean="0"/>
              <a:t>What did you do</a:t>
            </a:r>
            <a:r>
              <a:rPr lang="en-US" sz="4800" i="1" dirty="0" smtClean="0"/>
              <a:t>?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What will you eat</a:t>
            </a:r>
            <a:r>
              <a:rPr lang="en-US" sz="4800" i="1" dirty="0" smtClean="0"/>
              <a:t>?...</a:t>
            </a:r>
            <a:endParaRPr lang="en-US" sz="4800" i="1" dirty="0" smtClean="0"/>
          </a:p>
          <a:p>
            <a:pPr algn="ctr">
              <a:buNone/>
            </a:pPr>
            <a:r>
              <a:rPr lang="en-US" sz="4800" i="1" dirty="0" smtClean="0"/>
              <a:t>Did you like the lesson</a:t>
            </a:r>
            <a:r>
              <a:rPr lang="en-US" sz="4800" i="1" dirty="0" smtClean="0"/>
              <a:t>?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What mark do you put yourself?</a:t>
            </a:r>
            <a:endParaRPr lang="en-US" sz="4800" i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Rabbit likes to eat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We eat soup with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Little mouse likes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Tiger would like to eat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We drink coffee with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b="1" i="1" dirty="0" smtClean="0"/>
              <a:t>Children drink tea with … and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Содержимое 3" descr="ГЛАВН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642938"/>
            <a:ext cx="8572500" cy="57150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543925" cy="6126163"/>
          </a:xfrm>
        </p:spPr>
        <p:txBody>
          <a:bodyPr/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Drinks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tea, …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Vegetables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tomatoes, …</a:t>
            </a:r>
          </a:p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Fruits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apples, …</a:t>
            </a:r>
          </a:p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Cold food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cheese, …</a:t>
            </a:r>
          </a:p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Hot food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fish,…</a:t>
            </a:r>
          </a:p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Sweet food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pie,…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543925" cy="61261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would you like </a:t>
            </a:r>
            <a:r>
              <a:rPr lang="ru-RU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 breakfast </a:t>
            </a:r>
            <a:r>
              <a:rPr lang="ru-RU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500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for  dinner</a:t>
            </a:r>
            <a:r>
              <a:rPr lang="ru-RU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500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  for supper</a:t>
            </a:r>
            <a:r>
              <a:rPr lang="ru-RU" sz="95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dirty="0" smtClean="0"/>
              <a:t>    </a:t>
            </a:r>
            <a:r>
              <a:rPr lang="en-US" sz="4800" b="1" i="1" dirty="0" smtClean="0"/>
              <a:t>I would like…… for </a:t>
            </a:r>
            <a:r>
              <a:rPr lang="en-US" sz="4800" b="1" i="1" dirty="0" smtClean="0">
                <a:solidFill>
                  <a:srgbClr val="FF0000"/>
                </a:solidFill>
              </a:rPr>
              <a:t>breakfast.</a:t>
            </a:r>
          </a:p>
          <a:p>
            <a:pPr algn="ctr">
              <a:buNone/>
            </a:pPr>
            <a:endParaRPr lang="en-US" sz="4800" b="1" i="1" dirty="0" smtClean="0"/>
          </a:p>
          <a:p>
            <a:pPr algn="ctr">
              <a:buNone/>
            </a:pPr>
            <a:r>
              <a:rPr lang="en-US" sz="4800" b="1" i="1" dirty="0" smtClean="0"/>
              <a:t>    I would like ……for </a:t>
            </a:r>
            <a:r>
              <a:rPr lang="en-US" sz="4800" b="1" i="1" dirty="0" smtClean="0">
                <a:solidFill>
                  <a:srgbClr val="00B0F0"/>
                </a:solidFill>
              </a:rPr>
              <a:t>dinner.</a:t>
            </a:r>
          </a:p>
          <a:p>
            <a:pPr algn="ctr">
              <a:buNone/>
            </a:pPr>
            <a:endParaRPr lang="en-US" sz="4800" b="1" i="1" dirty="0" smtClean="0"/>
          </a:p>
          <a:p>
            <a:pPr algn="ctr">
              <a:buNone/>
            </a:pPr>
            <a:r>
              <a:rPr lang="en-US" sz="4800" b="1" i="1" dirty="0" smtClean="0"/>
              <a:t>    I would like ……for </a:t>
            </a:r>
            <a:r>
              <a:rPr lang="en-US" sz="4800" b="1" i="1" dirty="0" smtClean="0">
                <a:solidFill>
                  <a:srgbClr val="00B050"/>
                </a:solidFill>
              </a:rPr>
              <a:t>supper.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30175"/>
            <a:ext cx="8567738" cy="59959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Make the sentences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eat/in the morning/porridge/I</a:t>
            </a:r>
          </a:p>
          <a:p>
            <a:pPr>
              <a:buFont typeface="Arial" charset="0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2.She/milk/with/coffee/drink/does not</a:t>
            </a:r>
          </a:p>
          <a:p>
            <a:pPr>
              <a:buFont typeface="Arial" charset="0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3.hamburgers/they/with/like/cheese</a:t>
            </a:r>
          </a:p>
          <a:p>
            <a:pPr>
              <a:buFont typeface="Arial" charset="0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4.We/eat/for breakfast/do not/pizza/salad/or</a:t>
            </a:r>
          </a:p>
          <a:p>
            <a:pPr>
              <a:buFont typeface="Arial" charset="0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5.For supper/would/I/orange/like/juice</a:t>
            </a:r>
          </a:p>
          <a:p>
            <a:pPr>
              <a:buFont typeface="Arial" charset="0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Let’s check!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</a:t>
            </a:r>
            <a:r>
              <a:rPr lang="ru-RU" dirty="0" smtClean="0"/>
              <a:t> </a:t>
            </a:r>
            <a:r>
              <a:rPr lang="en-US" dirty="0" smtClean="0"/>
              <a:t>I eat porridge in the morning.</a:t>
            </a:r>
          </a:p>
          <a:p>
            <a:pPr>
              <a:buNone/>
            </a:pPr>
            <a:r>
              <a:rPr lang="en-US" dirty="0" smtClean="0"/>
              <a:t>2) She does not drink coffee with milk.</a:t>
            </a:r>
          </a:p>
          <a:p>
            <a:pPr>
              <a:buNone/>
            </a:pPr>
            <a:r>
              <a:rPr lang="en-US" dirty="0" smtClean="0"/>
              <a:t>3) They like hamburgers with cheese.</a:t>
            </a:r>
          </a:p>
          <a:p>
            <a:pPr>
              <a:buNone/>
            </a:pPr>
            <a:r>
              <a:rPr lang="en-US" dirty="0" smtClean="0"/>
              <a:t>4) We do not eat pizza or salad for breakfast.</a:t>
            </a:r>
          </a:p>
          <a:p>
            <a:pPr>
              <a:buNone/>
            </a:pPr>
            <a:r>
              <a:rPr lang="en-US" dirty="0" smtClean="0"/>
              <a:t>5) I would like orange juice for supper.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14290"/>
            <a:ext cx="5757874" cy="1143008"/>
          </a:xfrm>
        </p:spPr>
        <p:txBody>
          <a:bodyPr/>
          <a:lstStyle/>
          <a:p>
            <a:r>
              <a:rPr lang="en-US" dirty="0" smtClean="0"/>
              <a:t>Let’s go!</a:t>
            </a:r>
            <a:endParaRPr lang="ru-RU" dirty="0"/>
          </a:p>
        </p:txBody>
      </p:sp>
      <p:pic>
        <p:nvPicPr>
          <p:cNvPr id="4" name="Picture 4" descr="http://www.clubdances.ru/dance/19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3429056" cy="34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Рисунок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3116"/>
            <a:ext cx="3001963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360</Words>
  <Application>Microsoft Office PowerPoint</Application>
  <PresentationFormat>Экран (4:3)</PresentationFormat>
  <Paragraphs>77</Paragraphs>
  <Slides>22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What do we like to eat?</vt:lpstr>
      <vt:lpstr>Слайд 2</vt:lpstr>
      <vt:lpstr> </vt:lpstr>
      <vt:lpstr>    </vt:lpstr>
      <vt:lpstr>    </vt:lpstr>
      <vt:lpstr>Слайд 6</vt:lpstr>
      <vt:lpstr>    </vt:lpstr>
      <vt:lpstr>Let’s check!</vt:lpstr>
      <vt:lpstr>Let’s go!</vt:lpstr>
      <vt:lpstr>Слайд 10</vt:lpstr>
      <vt:lpstr>   </vt:lpstr>
      <vt:lpstr>    </vt:lpstr>
      <vt:lpstr>Слайд 13</vt:lpstr>
      <vt:lpstr>    </vt:lpstr>
      <vt:lpstr>  1.Do you often go to cafe?   a) never      b) seldom c) often  </vt:lpstr>
      <vt:lpstr>     </vt:lpstr>
      <vt:lpstr>    </vt:lpstr>
      <vt:lpstr>    </vt:lpstr>
      <vt:lpstr>    </vt:lpstr>
      <vt:lpstr>    </vt:lpstr>
      <vt:lpstr>Слайд 21</vt:lpstr>
      <vt:lpstr>Слайд 22</vt:lpstr>
    </vt:vector>
  </TitlesOfParts>
  <Company>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LOVE FOOD</dc:title>
  <dc:creator>qq</dc:creator>
  <cp:lastModifiedBy>Admin</cp:lastModifiedBy>
  <cp:revision>55</cp:revision>
  <dcterms:created xsi:type="dcterms:W3CDTF">2009-02-24T17:04:08Z</dcterms:created>
  <dcterms:modified xsi:type="dcterms:W3CDTF">2014-04-01T02:22:06Z</dcterms:modified>
</cp:coreProperties>
</file>