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sldIdLst>
    <p:sldId id="256" r:id="rId2"/>
    <p:sldId id="257" r:id="rId3"/>
    <p:sldId id="268" r:id="rId4"/>
    <p:sldId id="258" r:id="rId5"/>
    <p:sldId id="287" r:id="rId6"/>
    <p:sldId id="259" r:id="rId7"/>
    <p:sldId id="260" r:id="rId8"/>
    <p:sldId id="262" r:id="rId9"/>
    <p:sldId id="264" r:id="rId10"/>
    <p:sldId id="265" r:id="rId11"/>
    <p:sldId id="266" r:id="rId12"/>
    <p:sldId id="267" r:id="rId13"/>
    <p:sldId id="261" r:id="rId14"/>
    <p:sldId id="283" r:id="rId15"/>
    <p:sldId id="276" r:id="rId16"/>
    <p:sldId id="269" r:id="rId17"/>
    <p:sldId id="278" r:id="rId18"/>
    <p:sldId id="271" r:id="rId19"/>
    <p:sldId id="272" r:id="rId20"/>
    <p:sldId id="274" r:id="rId21"/>
    <p:sldId id="279" r:id="rId22"/>
    <p:sldId id="275" r:id="rId23"/>
    <p:sldId id="277" r:id="rId24"/>
    <p:sldId id="292" r:id="rId25"/>
    <p:sldId id="280" r:id="rId26"/>
    <p:sldId id="281" r:id="rId27"/>
    <p:sldId id="282" r:id="rId28"/>
    <p:sldId id="284" r:id="rId29"/>
    <p:sldId id="288" r:id="rId30"/>
    <p:sldId id="290" r:id="rId31"/>
    <p:sldId id="293" r:id="rId32"/>
    <p:sldId id="294" r:id="rId33"/>
    <p:sldId id="289" r:id="rId34"/>
    <p:sldId id="291" r:id="rId35"/>
    <p:sldId id="295" r:id="rId36"/>
    <p:sldId id="296" r:id="rId37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1933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344E67-B63B-4DFD-94D4-678AC36564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866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0FF75D-58A3-4B87-89CD-AEC844AD55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273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90EC7-D969-42F8-A084-1B800F834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386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87251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C2B2C-CD67-4B0B-B9C4-7317110E6D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199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D3750A-FEE9-4044-9A4E-CB5E2CF004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58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1A294F-F0EF-4371-BB59-749CC9C78B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6090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D71B29-1629-4FA3-BBE8-D96FC59813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097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D4311-C235-451A-A67E-6051132CD7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263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994A6-5BD8-449B-BD1E-6502CEC305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419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62811BBB-429E-4450-9D8B-956C1D3EAF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rgbClr val="621F10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rgbClr val="621F10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rgbClr val="621F10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rgbClr val="621F10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rgbClr val="621F10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X_%D0%92%D1%81%D0%B5%D0%BC%D0%B8%D1%80%D0%BD%D1%8B%D0%B9_%D1%84%D0%B5%D1%81%D1%82%D0%B8%D0%B2%D0%B0%D0%BB%D1%8C_%D0%BC%D0%BE%D0%BB%D0%BE%D0%B4%D1%91%D0%B6%D0%B8_%D0%B8_%D1%81%D1%82%D1%83%D0%B4%D0%B5%D0%BD%D1%82%D0%BE%D0%B2&amp;action=edit&amp;redlink=1" TargetMode="External"/><Relationship Id="rId2" Type="http://schemas.openxmlformats.org/officeDocument/2006/relationships/hyperlink" Target="http://ru.wikipedia.org/wiki/197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://ru.wikipedia.org/wiki/1973" TargetMode="External"/><Relationship Id="rId4" Type="http://schemas.openxmlformats.org/officeDocument/2006/relationships/hyperlink" Target="http://ru.wikipedia.org/wiki/%D0%91%D0%B5%D1%80%D0%BB%D0%B8%D0%BD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2309734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003" y="980728"/>
            <a:ext cx="7772400" cy="3744416"/>
          </a:xfrm>
          <a:ln/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accent3">
                    <a:lumMod val="50000"/>
                  </a:schemeClr>
                </a:solidFill>
              </a:rPr>
              <a:t>Корякский автономный округ</a:t>
            </a:r>
            <a:br>
              <a:rPr lang="ru-RU" sz="66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6600" dirty="0" smtClean="0">
                <a:solidFill>
                  <a:schemeClr val="accent3">
                    <a:lumMod val="50000"/>
                  </a:schemeClr>
                </a:solidFill>
              </a:rPr>
              <a:t>10 декабря</a:t>
            </a:r>
            <a:endParaRPr lang="ru-RU" sz="66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42392" y="515719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5400" b="1" kern="1200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tantia" pitchFamily="18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Constantia" pitchFamily="18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Constantia" pitchFamily="18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Constantia" pitchFamily="18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Constantia" pitchFamily="18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Constantia" pitchFamily="18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Constantia" pitchFamily="18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Constantia" pitchFamily="18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5400" b="1"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Автор: Бурова Юлия Николаевна, учитель русского языка и литературы МБОУ «Усть-Хайрюзовская СОШ»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65591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В 1997г. в </a:t>
            </a:r>
            <a:r>
              <a:rPr lang="ru-RU" sz="3200" dirty="0" err="1" smtClean="0"/>
              <a:t>п.Усть-Хайрюзово</a:t>
            </a:r>
            <a:r>
              <a:rPr lang="ru-RU" sz="3200" dirty="0" smtClean="0"/>
              <a:t> открыта первая в округе православная церковь.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19274"/>
            <a:ext cx="7344816" cy="4634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092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В 1998г. утверждены герб и флаг Корякского автономного округа.</a:t>
            </a:r>
            <a:endParaRPr lang="ru-RU" sz="4000" dirty="0"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142268"/>
            <a:ext cx="3960441" cy="30963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4204" y="1484784"/>
            <a:ext cx="3888432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02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сень\лет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365104"/>
            <a:ext cx="8229600" cy="1761059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1 июля 2007г. произошло объединение КАО с Камчатской областью в Камчатский край.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44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«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Мэнго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» – государственный  академический Корякский национальный ансамбль имени </a:t>
            </a:r>
            <a:r>
              <a:rPr lang="ru-RU" sz="3200" dirty="0" err="1" smtClean="0">
                <a:solidFill>
                  <a:schemeClr val="accent4">
                    <a:lumMod val="75000"/>
                  </a:schemeClr>
                </a:solidFill>
              </a:rPr>
              <a:t>А.В.Гиля</a:t>
            </a: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Основан 18 октября 1965г.</a:t>
            </a:r>
          </a:p>
          <a:p>
            <a:pPr marL="0" indent="0">
              <a:buNone/>
            </a:pPr>
            <a:r>
              <a:rPr lang="ru-RU" dirty="0" smtClean="0"/>
              <a:t>Александром </a:t>
            </a:r>
            <a:r>
              <a:rPr lang="ru-RU" dirty="0" err="1" smtClean="0"/>
              <a:t>Гилем</a:t>
            </a:r>
            <a:r>
              <a:rPr lang="ru-RU" dirty="0" smtClean="0"/>
              <a:t>, </a:t>
            </a:r>
            <a:r>
              <a:rPr lang="ru-RU" dirty="0"/>
              <a:t>собравшим коллектив из танцоров-любителей. Первые гастроли в </a:t>
            </a:r>
            <a:r>
              <a:rPr lang="ru-RU" dirty="0" smtClean="0"/>
              <a:t>1967</a:t>
            </a:r>
            <a:r>
              <a:rPr lang="ru-RU" dirty="0"/>
              <a:t> г. в </a:t>
            </a:r>
            <a:r>
              <a:rPr lang="ru-RU" dirty="0" smtClean="0"/>
              <a:t>Петропавловске - Камчатском, Хабаровске и Москве </a:t>
            </a:r>
            <a:r>
              <a:rPr lang="ru-RU" dirty="0"/>
              <a:t>со спектаклем «</a:t>
            </a:r>
            <a:r>
              <a:rPr lang="ru-RU" dirty="0" err="1"/>
              <a:t>Мэнго</a:t>
            </a:r>
            <a:r>
              <a:rPr lang="ru-RU" dirty="0"/>
              <a:t>» по древней корякской легенде принесли ансамблю успех и популярность.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525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Александр Гиль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690864" cy="4525963"/>
          </a:xfrm>
        </p:spPr>
        <p:txBody>
          <a:bodyPr/>
          <a:lstStyle/>
          <a:p>
            <a:r>
              <a:rPr lang="ru-RU" sz="2400" dirty="0" smtClean="0"/>
              <a:t>В </a:t>
            </a:r>
            <a:r>
              <a:rPr lang="ru-RU" sz="2400" u="sng" dirty="0" smtClean="0">
                <a:hlinkClick r:id="rId2" tooltip="1974"/>
              </a:rPr>
              <a:t>1974</a:t>
            </a:r>
            <a:r>
              <a:rPr lang="ru-RU" sz="2400" dirty="0" smtClean="0"/>
              <a:t> г. ансамбль получил статус профессионального, гастролировал по всему миру. Ему была присуждена золотая медаль </a:t>
            </a:r>
            <a:r>
              <a:rPr lang="ru-RU" sz="2400" u="sng" dirty="0" smtClean="0">
                <a:hlinkClick r:id="rId3" tooltip="X Всемирный фестиваль молодёжи и студентов (страница отсутствует)"/>
              </a:rPr>
              <a:t>X Всемирного фестиваля молодежи и студентов</a:t>
            </a:r>
            <a:r>
              <a:rPr lang="ru-RU" sz="2400" dirty="0" smtClean="0"/>
              <a:t> (</a:t>
            </a:r>
            <a:r>
              <a:rPr lang="ru-RU" sz="2400" u="sng" dirty="0" smtClean="0">
                <a:hlinkClick r:id="rId4" tooltip="Берлин"/>
              </a:rPr>
              <a:t>Берлин</a:t>
            </a:r>
            <a:r>
              <a:rPr lang="ru-RU" sz="2400" dirty="0" smtClean="0"/>
              <a:t>, </a:t>
            </a:r>
            <a:r>
              <a:rPr lang="ru-RU" sz="2400" u="sng" dirty="0" smtClean="0">
                <a:hlinkClick r:id="rId5" tooltip="1973"/>
              </a:rPr>
              <a:t>1973</a:t>
            </a:r>
            <a:r>
              <a:rPr lang="ru-RU" sz="2400" dirty="0" smtClean="0"/>
              <a:t>). Хореография «</a:t>
            </a:r>
            <a:r>
              <a:rPr lang="ru-RU" sz="2400" dirty="0" err="1" smtClean="0"/>
              <a:t>Мэнго</a:t>
            </a:r>
            <a:r>
              <a:rPr lang="ru-RU" sz="2400" dirty="0" smtClean="0"/>
              <a:t>» строилась на тщательном изучении традиций народного танца и обрядов, проводившемся </a:t>
            </a:r>
            <a:r>
              <a:rPr lang="ru-RU" sz="2400" dirty="0" err="1" smtClean="0"/>
              <a:t>Гилем</a:t>
            </a:r>
            <a:r>
              <a:rPr lang="ru-RU" sz="2400" dirty="0" smtClean="0"/>
              <a:t>.</a:t>
            </a:r>
          </a:p>
          <a:p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0808"/>
            <a:ext cx="2695575" cy="412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5982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949" y="188640"/>
            <a:ext cx="676875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62713" y="4581128"/>
            <a:ext cx="7931224" cy="2121099"/>
          </a:xfrm>
        </p:spPr>
        <p:txBody>
          <a:bodyPr/>
          <a:lstStyle/>
          <a:p>
            <a:r>
              <a:rPr lang="ru-RU" sz="2000" dirty="0" smtClean="0"/>
              <a:t>В 1988 г. после гибели Александра </a:t>
            </a:r>
            <a:r>
              <a:rPr lang="ru-RU" sz="2000" dirty="0" err="1" smtClean="0"/>
              <a:t>Гиля</a:t>
            </a:r>
            <a:r>
              <a:rPr lang="ru-RU" sz="2000" dirty="0" smtClean="0"/>
              <a:t> ансамбль вступил в полосу трудных испытаний. Надежда на его возрождение появилась в 2000 г., когда руководство ансамблем принял хореограф Марк </a:t>
            </a:r>
            <a:r>
              <a:rPr lang="ru-RU" sz="2000" dirty="0" err="1" smtClean="0"/>
              <a:t>Нюмен</a:t>
            </a:r>
            <a:r>
              <a:rPr lang="ru-RU" sz="2000" dirty="0" smtClean="0"/>
              <a:t>, восстановивший многие постановки Александра </a:t>
            </a:r>
            <a:r>
              <a:rPr lang="ru-RU" sz="2000" dirty="0" err="1" smtClean="0"/>
              <a:t>Гиля</a:t>
            </a:r>
            <a:r>
              <a:rPr lang="ru-RU" sz="2000" dirty="0" smtClean="0"/>
              <a:t>. В 2005 г. ансамблю было присвоено имя </a:t>
            </a:r>
            <a:r>
              <a:rPr lang="ru-RU" sz="2000" dirty="0" err="1" smtClean="0"/>
              <a:t>Гиля</a:t>
            </a:r>
            <a:r>
              <a:rPr lang="ru-RU" sz="2000" dirty="0" smtClean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6320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Алхалалалай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16369" y="2022030"/>
            <a:ext cx="5511262" cy="3682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66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3305340" cy="5606083"/>
          </a:xfrm>
        </p:spPr>
      </p:pic>
      <p:pic>
        <p:nvPicPr>
          <p:cNvPr id="2050" name="Picture 2" descr="E:\ансамбль Эльвель в фотках\0_68941_72f47_L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836712"/>
            <a:ext cx="4392487" cy="504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859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Владимир Владимирович Косыгин (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Коянто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)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600" dirty="0" smtClean="0"/>
              <a:t> [21.01.1933, с. Ивашка </a:t>
            </a:r>
            <a:r>
              <a:rPr lang="ru-RU" sz="1600" dirty="0" err="1" smtClean="0"/>
              <a:t>Карагинского</a:t>
            </a:r>
            <a:r>
              <a:rPr lang="ru-RU" sz="1600" dirty="0" smtClean="0"/>
              <a:t> района Камчатской области] —первый в </a:t>
            </a:r>
            <a:r>
              <a:rPr lang="ru-RU" sz="1600" dirty="0"/>
              <a:t>России профессиональный корякский писатель, один из основателей Камчатской писательской организации (1974). </a:t>
            </a:r>
            <a:endParaRPr lang="ru-RU" sz="1600" dirty="0" smtClean="0"/>
          </a:p>
          <a:p>
            <a:r>
              <a:rPr lang="ru-RU" sz="1600" dirty="0" smtClean="0"/>
              <a:t>Окончил </a:t>
            </a:r>
            <a:r>
              <a:rPr lang="ru-RU" sz="1600" dirty="0"/>
              <a:t>Северный факультет Ленинградского государственного педагогического института имени Герцена (1956), Высшие литературные курсы Союза писателей СССР при Литературном институте имени Горького (1977). Член Союза писателей СССР с 1972 года. </a:t>
            </a:r>
          </a:p>
          <a:p>
            <a:endParaRPr lang="ru-RU" sz="1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3240359" cy="40324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734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1655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C00000"/>
                </a:solidFill>
                <a:effectLst/>
              </a:rPr>
              <a:t>Кирилл Васильевич </a:t>
            </a:r>
            <a:r>
              <a:rPr lang="ru-RU" sz="3200" dirty="0" err="1" smtClean="0">
                <a:solidFill>
                  <a:srgbClr val="C00000"/>
                </a:solidFill>
                <a:effectLst/>
              </a:rPr>
              <a:t>Килпалин</a:t>
            </a:r>
            <a:r>
              <a:rPr lang="ru-RU" sz="3200" dirty="0" smtClean="0">
                <a:solidFill>
                  <a:srgbClr val="C00000"/>
                </a:solidFill>
                <a:effectLst/>
              </a:rPr>
              <a:t> – корякский художник, писатель, фольклорист.</a:t>
            </a:r>
            <a:endParaRPr lang="ru-RU" sz="3200" dirty="0">
              <a:solidFill>
                <a:srgbClr val="C00000"/>
              </a:solidFill>
              <a:effectLst/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345638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600" dirty="0"/>
              <a:t>Кирилл </a:t>
            </a:r>
            <a:r>
              <a:rPr lang="ru-RU" sz="1600" dirty="0" err="1"/>
              <a:t>Килпалин</a:t>
            </a:r>
            <a:r>
              <a:rPr lang="ru-RU" sz="1600" dirty="0"/>
              <a:t>: «Я люблю жить в тундре, и люблю мир тундры». </a:t>
            </a:r>
            <a:r>
              <a:rPr lang="ru-RU" sz="1600" dirty="0" smtClean="0"/>
              <a:t>5 </a:t>
            </a:r>
            <a:r>
              <a:rPr lang="ru-RU" sz="1600" dirty="0"/>
              <a:t>октября 1930 </a:t>
            </a:r>
            <a:r>
              <a:rPr lang="ru-RU" sz="1600" dirty="0" smtClean="0"/>
              <a:t>г. </a:t>
            </a:r>
            <a:r>
              <a:rPr lang="ru-RU" sz="1600" dirty="0"/>
              <a:t>родился в Верхнем </a:t>
            </a:r>
            <a:r>
              <a:rPr lang="ru-RU" sz="1600" dirty="0" err="1"/>
              <a:t>Хаилино</a:t>
            </a:r>
            <a:r>
              <a:rPr lang="ru-RU" sz="1600" dirty="0"/>
              <a:t>-Выям (теперь такого места и не сыщешь).</a:t>
            </a:r>
          </a:p>
          <a:p>
            <a:r>
              <a:rPr lang="ru-RU" sz="1600" dirty="0"/>
              <a:t>Кирилл </a:t>
            </a:r>
            <a:r>
              <a:rPr lang="ru-RU" sz="1600" dirty="0" err="1"/>
              <a:t>Килпалин</a:t>
            </a:r>
            <a:r>
              <a:rPr lang="ru-RU" sz="1600" dirty="0"/>
              <a:t> всегда гордо подчеркивал, что он — </a:t>
            </a:r>
            <a:r>
              <a:rPr lang="ru-RU" sz="1600" dirty="0" err="1"/>
              <a:t>нымылгын</a:t>
            </a:r>
            <a:r>
              <a:rPr lang="ru-RU" sz="1600" dirty="0"/>
              <a:t>, то есть коряк оседлый.</a:t>
            </a:r>
          </a:p>
          <a:p>
            <a:r>
              <a:rPr lang="ru-RU" sz="1600" dirty="0" smtClean="0"/>
              <a:t>В </a:t>
            </a:r>
            <a:r>
              <a:rPr lang="ru-RU" sz="1600" dirty="0"/>
              <a:t>самом конце 80-х на </a:t>
            </a:r>
            <a:r>
              <a:rPr lang="ru-RU" sz="1600" dirty="0" err="1"/>
              <a:t>Килпалина</a:t>
            </a:r>
            <a:r>
              <a:rPr lang="ru-RU" sz="1600" dirty="0"/>
              <a:t> хлынули неведомые ему ранее знаки внимания: звание «Заслуженный работник культуры РСФСР», членский билет Союза художников СССР</a:t>
            </a:r>
            <a:r>
              <a:rPr lang="ru-RU" sz="1600" dirty="0" smtClean="0"/>
              <a:t>.</a:t>
            </a:r>
          </a:p>
          <a:p>
            <a:r>
              <a:rPr lang="ru-RU" sz="1600" dirty="0" smtClean="0"/>
              <a:t> </a:t>
            </a:r>
            <a:r>
              <a:rPr lang="ru-RU" sz="1600" dirty="0"/>
              <a:t>А 6 декабря 1991 г. </a:t>
            </a:r>
            <a:r>
              <a:rPr lang="ru-RU" sz="1600" dirty="0" err="1"/>
              <a:t>Килпалин</a:t>
            </a:r>
            <a:r>
              <a:rPr lang="ru-RU" sz="1600" dirty="0"/>
              <a:t> скончался</a:t>
            </a:r>
            <a:r>
              <a:rPr lang="ru-RU" sz="1600" dirty="0" smtClean="0"/>
              <a:t>.</a:t>
            </a:r>
          </a:p>
          <a:p>
            <a:endParaRPr lang="ru-RU" sz="16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986886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10 декабря 1930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Принято Постановление ВЦИК об образовании Корякского национального округа (окружной центр </a:t>
            </a:r>
            <a:r>
              <a:rPr lang="ru-RU" dirty="0" err="1" smtClean="0"/>
              <a:t>Пенжинская</a:t>
            </a:r>
            <a:r>
              <a:rPr lang="ru-RU" dirty="0" smtClean="0"/>
              <a:t> </a:t>
            </a:r>
            <a:r>
              <a:rPr lang="ru-RU" dirty="0" err="1" smtClean="0"/>
              <a:t>культбаза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Площадь округа -  301,5 </a:t>
            </a:r>
            <a:r>
              <a:rPr lang="ru-RU" dirty="0" err="1" smtClean="0"/>
              <a:t>тыс.кв.км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Населяют округ коренные национальности: коряки, ительмены, эвены, чукчи, алеуты.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98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941169"/>
            <a:ext cx="2818656" cy="792088"/>
          </a:xfrm>
        </p:spPr>
        <p:txBody>
          <a:bodyPr/>
          <a:lstStyle/>
          <a:p>
            <a:r>
              <a:rPr lang="ru-RU" dirty="0" smtClean="0"/>
              <a:t>«На батах»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194" y="620688"/>
            <a:ext cx="3505200" cy="5238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5747778"/>
            <a:ext cx="4038600" cy="111298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Портрет </a:t>
            </a:r>
            <a:r>
              <a:rPr lang="ru-RU" dirty="0" err="1" smtClean="0"/>
              <a:t>Г.Поротова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4928"/>
            <a:ext cx="4953000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705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" t="2223" r="2690" b="1958"/>
          <a:stretch/>
        </p:blipFill>
        <p:spPr>
          <a:xfrm>
            <a:off x="5436096" y="1548663"/>
            <a:ext cx="3031299" cy="4336737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20" y="1484784"/>
            <a:ext cx="462352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5733256"/>
            <a:ext cx="4460068" cy="1008112"/>
          </a:xfrm>
        </p:spPr>
        <p:txBody>
          <a:bodyPr/>
          <a:lstStyle/>
          <a:p>
            <a:r>
              <a:rPr lang="ru-RU" dirty="0" smtClean="0"/>
              <a:t>«Возвращение Ани и Мотыги»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0157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47664" y="116632"/>
            <a:ext cx="6303074" cy="633843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Эльвель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1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</a:rPr>
              <a:t>Эльвель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2"/>
            <a:ext cx="3076575" cy="38100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600200"/>
            <a:ext cx="4330824" cy="4525963"/>
          </a:xfrm>
        </p:spPr>
        <p:txBody>
          <a:bodyPr/>
          <a:lstStyle/>
          <a:p>
            <a:r>
              <a:rPr lang="ru-RU" dirty="0" smtClean="0"/>
              <a:t>В 1970г.образовался ительменский танцевальный ансамбль «</a:t>
            </a:r>
            <a:r>
              <a:rPr lang="ru-RU" dirty="0" err="1" smtClean="0"/>
              <a:t>Эльвель</a:t>
            </a:r>
            <a:r>
              <a:rPr lang="ru-RU" dirty="0" smtClean="0"/>
              <a:t>». Первым художественным руководителем была Татьяна </a:t>
            </a:r>
            <a:r>
              <a:rPr lang="ru-RU" dirty="0" err="1" smtClean="0"/>
              <a:t>Гуторова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1980г. стал Борис Жирков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71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/>
              </a:rPr>
              <a:t>Национальная одежда</a:t>
            </a:r>
            <a:endParaRPr lang="ru-RU" dirty="0"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4038600" cy="306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87897"/>
            <a:ext cx="3312368" cy="3048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167" y="1385863"/>
            <a:ext cx="3705225" cy="484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509120"/>
            <a:ext cx="244827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259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Одуванчик</a:t>
            </a:r>
            <a:endParaRPr lang="ru-RU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247225"/>
            <a:ext cx="4038600" cy="323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Этот цветок обладает множеством лечебных свойств, употребляется в пище – для салатов, варенья.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7549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Осока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8176" y="1823893"/>
            <a:ext cx="3956647" cy="4078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Эта трава употреблялась аборигенами Камчатки в качестве лекарственного растения. Местное название – ТОНЧИШЬ.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68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Кипрей ( иван-чай)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7346" y="1753782"/>
            <a:ext cx="2798307" cy="4218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Самое известное растение, которое применялось практически во всех национальных блюдах: чай, хлеб, </a:t>
            </a:r>
            <a:r>
              <a:rPr lang="ru-RU" dirty="0" err="1" smtClean="0"/>
              <a:t>толкуша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43344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Черемша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Это растение, посредством которого первооткрыватели Камчатки лечились от цинги. Травница Ефремова назвала его «победным».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3571875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85646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Животный мир КАО.</a:t>
            </a:r>
            <a:endParaRPr lang="ru-RU" dirty="0"/>
          </a:p>
        </p:txBody>
      </p:sp>
      <p:pic>
        <p:nvPicPr>
          <p:cNvPr id="1026" name="Picture 2" descr="E:\f9b8f2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038600" cy="267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arym (5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45024"/>
            <a:ext cx="4038600" cy="269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87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55272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5202" y="4725144"/>
            <a:ext cx="3312368" cy="151216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</a:rPr>
              <a:t>Карагинский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район</a:t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</a:rPr>
              <a:t>Т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</a:rPr>
              <a:t>игильский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район</a:t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 err="1">
                <a:solidFill>
                  <a:schemeClr val="accent4">
                    <a:lumMod val="75000"/>
                  </a:schemeClr>
                </a:solidFill>
              </a:rPr>
              <a:t>О</a:t>
            </a: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</a:rPr>
              <a:t>люторский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район</a:t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 err="1" smtClean="0">
                <a:solidFill>
                  <a:schemeClr val="accent4">
                    <a:lumMod val="75000"/>
                  </a:schemeClr>
                </a:solidFill>
              </a:rPr>
              <a:t>Пенжинский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район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2467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9090"/>
            <a:ext cx="6096000" cy="361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ser\Pictures\картинки\камчатка\0_bac0_e72b718e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501008"/>
            <a:ext cx="5796136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8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картинки\камчатка\photo_kamchatka_nerk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598" y="404664"/>
            <a:ext cx="4032448" cy="31455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картинки\На рабочий стол 3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0911"/>
            <a:ext cx="4176464" cy="3777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149080"/>
            <a:ext cx="3238500" cy="2428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14750"/>
            <a:ext cx="3577580" cy="2863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269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6696744" cy="4790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344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Сувениры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509119"/>
            <a:ext cx="2170584" cy="792089"/>
          </a:xfrm>
        </p:spPr>
        <p:txBody>
          <a:bodyPr/>
          <a:lstStyle/>
          <a:p>
            <a:r>
              <a:rPr lang="ru-RU" dirty="0" smtClean="0"/>
              <a:t>Изделия из крапивы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45957"/>
            <a:ext cx="2952328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1397022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92" y="3284984"/>
            <a:ext cx="2578125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159" y="5172326"/>
            <a:ext cx="2059682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6903" y="3151634"/>
            <a:ext cx="2367545" cy="157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42" y="4338888"/>
            <a:ext cx="320675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853" y="4726402"/>
            <a:ext cx="2177655" cy="1493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62" y="260648"/>
            <a:ext cx="1963513" cy="1674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60648"/>
            <a:ext cx="2312293" cy="2649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34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Викторина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Когда был образован Корякский национальный округ?</a:t>
            </a:r>
          </a:p>
          <a:p>
            <a:r>
              <a:rPr lang="ru-RU" dirty="0" smtClean="0"/>
              <a:t>В каком году округ получил название «Корякский автономный округ»?</a:t>
            </a:r>
          </a:p>
          <a:p>
            <a:r>
              <a:rPr lang="ru-RU" dirty="0" smtClean="0"/>
              <a:t>Какие районы входят в КАО?</a:t>
            </a:r>
          </a:p>
          <a:p>
            <a:r>
              <a:rPr lang="ru-RU" dirty="0" smtClean="0"/>
              <a:t>Кто такой Александр Гиль?</a:t>
            </a:r>
          </a:p>
          <a:p>
            <a:r>
              <a:rPr lang="ru-RU" dirty="0" smtClean="0"/>
              <a:t>Назовите распространенный цветок из семейства астровых, который обладает множеством лечебных свойств?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38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dirty="0" smtClean="0"/>
              <a:t>Как называют в народе мыс </a:t>
            </a:r>
            <a:r>
              <a:rPr lang="ru-RU" dirty="0" err="1" smtClean="0"/>
              <a:t>Амбон</a:t>
            </a:r>
            <a:r>
              <a:rPr lang="ru-RU" dirty="0" smtClean="0"/>
              <a:t>?</a:t>
            </a:r>
          </a:p>
          <a:p>
            <a:r>
              <a:rPr lang="ru-RU" dirty="0" smtClean="0"/>
              <a:t>Как переводится «</a:t>
            </a:r>
            <a:r>
              <a:rPr lang="ru-RU" dirty="0" err="1" smtClean="0"/>
              <a:t>Эльвель</a:t>
            </a:r>
            <a:r>
              <a:rPr lang="ru-RU" dirty="0" smtClean="0"/>
              <a:t>»? Какие есть еще названия?</a:t>
            </a:r>
          </a:p>
          <a:p>
            <a:r>
              <a:rPr lang="ru-RU" dirty="0" smtClean="0"/>
              <a:t>Какой паразитный гриб применяется вместо чая?</a:t>
            </a:r>
          </a:p>
          <a:p>
            <a:r>
              <a:rPr lang="ru-RU" dirty="0" smtClean="0"/>
              <a:t>В каком году открылась первая школа – комната в </a:t>
            </a:r>
            <a:r>
              <a:rPr lang="ru-RU" dirty="0" err="1" smtClean="0"/>
              <a:t>с.Усть-Хайрюзово</a:t>
            </a:r>
            <a:r>
              <a:rPr lang="ru-RU" dirty="0" smtClean="0"/>
              <a:t>?</a:t>
            </a:r>
          </a:p>
          <a:p>
            <a:r>
              <a:rPr lang="ru-RU" dirty="0" smtClean="0"/>
              <a:t>Каких вы знаменитых людей КАО знаете?</a:t>
            </a:r>
          </a:p>
          <a:p>
            <a:r>
              <a:rPr lang="ru-RU" dirty="0" smtClean="0"/>
              <a:t>Какие вы знаете песни, стихи, рассказы, мифы, сказки коренных народов Камчатки?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360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сень\цветы осен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Спасибо за внимание! 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До новых встреч!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31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Образование 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1932 г. в школах округа началось обучение детей на родном языке, издан первый букварь для корякской школы </a:t>
            </a:r>
            <a:r>
              <a:rPr lang="ru-RU" dirty="0" err="1" smtClean="0"/>
              <a:t>С.Н.Стебницкого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1936г. в с.Усть-Хайрюзово была открыта первая школа, первая учительница – Веснина Евгения Романовна.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050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Самая первая школа на Камчатке была построена в 1740 г. в Большерецком остроге адъюнктом Академии наук Георгием </a:t>
            </a:r>
            <a:r>
              <a:rPr lang="ru-RU" dirty="0" err="1" smtClean="0"/>
              <a:t>Стеллером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656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Развитие округа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425631" cy="5328592"/>
          </a:xfrm>
        </p:spPr>
        <p:txBody>
          <a:bodyPr/>
          <a:lstStyle/>
          <a:p>
            <a:r>
              <a:rPr lang="ru-RU" u="sng" dirty="0" smtClean="0"/>
              <a:t>1937г.</a:t>
            </a:r>
            <a:r>
              <a:rPr lang="ru-RU" dirty="0" smtClean="0"/>
              <a:t>  Постановлением ВЦИК от 15 октября Центр округа перенесен из с. Каменское в с. Палана.</a:t>
            </a:r>
          </a:p>
          <a:p>
            <a:r>
              <a:rPr lang="ru-RU" u="sng" dirty="0" smtClean="0"/>
              <a:t>1938</a:t>
            </a:r>
            <a:r>
              <a:rPr lang="ru-RU" dirty="0" smtClean="0"/>
              <a:t> – в </a:t>
            </a:r>
            <a:r>
              <a:rPr lang="ru-RU" dirty="0" err="1" smtClean="0"/>
              <a:t>Карагинском</a:t>
            </a:r>
            <a:r>
              <a:rPr lang="ru-RU" dirty="0" smtClean="0"/>
              <a:t> рыбокомбинате получен первый трактор.</a:t>
            </a:r>
          </a:p>
          <a:p>
            <a:r>
              <a:rPr lang="ru-RU" u="sng" dirty="0" smtClean="0"/>
              <a:t>1943</a:t>
            </a:r>
            <a:r>
              <a:rPr lang="ru-RU" dirty="0" smtClean="0"/>
              <a:t> – жителями округа сдано в Фонд обороны 26 млн. рублей.</a:t>
            </a:r>
          </a:p>
          <a:p>
            <a:r>
              <a:rPr lang="ru-RU" u="sng" dirty="0" smtClean="0"/>
              <a:t>1950</a:t>
            </a:r>
            <a:r>
              <a:rPr lang="ru-RU" dirty="0" smtClean="0"/>
              <a:t> на маршрутах оленеводческих звеньев построены 3 первые промежуточные базы и корабль.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487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u="sng" dirty="0" smtClean="0"/>
              <a:t>1965г</a:t>
            </a:r>
            <a:r>
              <a:rPr lang="ru-RU" dirty="0" smtClean="0"/>
              <a:t>. Корякский национальный округ занял 1-е место среди национальных округов, областей и краев РСФСР</a:t>
            </a:r>
          </a:p>
          <a:p>
            <a:r>
              <a:rPr lang="ru-RU" u="sng" dirty="0" smtClean="0"/>
              <a:t>1975 г</a:t>
            </a:r>
            <a:r>
              <a:rPr lang="ru-RU" dirty="0" smtClean="0"/>
              <a:t>. в Палане введена в эксплуатацию телевизионная  станция «Орбита».</a:t>
            </a:r>
          </a:p>
          <a:p>
            <a:r>
              <a:rPr lang="ru-RU" u="sng" dirty="0" smtClean="0"/>
              <a:t>В 1980 г</a:t>
            </a:r>
            <a:r>
              <a:rPr lang="ru-RU" dirty="0" smtClean="0"/>
              <a:t>. округ стал именоваться «Корякский автономный округ».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2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ru-RU" dirty="0" smtClean="0"/>
              <a:t>В 1987г. в Палане открыт мемориал погибшим в годы Великой Отечественной войны.</a:t>
            </a:r>
          </a:p>
          <a:p>
            <a:r>
              <a:rPr lang="ru-RU" dirty="0" smtClean="0"/>
              <a:t>В 1991г. Совет народных депутатов КАО принял решение о выходе из состава Камчатской области.</a:t>
            </a:r>
          </a:p>
          <a:p>
            <a:r>
              <a:rPr lang="ru-RU" dirty="0" smtClean="0"/>
              <a:t>В 1992г. образована корякская государственная телерадиокомпания (КГТРК).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02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17 ноября 1996г.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345638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Состоялись выборы губернатора и Думы КАО. Первым губернатором округа стала единственная в России женщина – губернатор Валентина </a:t>
            </a:r>
            <a:r>
              <a:rPr lang="ru-RU" dirty="0" err="1" smtClean="0"/>
              <a:t>Тадеевна</a:t>
            </a:r>
            <a:r>
              <a:rPr lang="ru-RU" dirty="0" smtClean="0"/>
              <a:t> </a:t>
            </a:r>
            <a:r>
              <a:rPr lang="ru-RU" dirty="0" err="1" smtClean="0"/>
              <a:t>Броневич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88568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strakzii21">
  <a:themeElements>
    <a:clrScheme name="Carnival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118FBF"/>
      </a:hlink>
      <a:folHlink>
        <a:srgbClr val="0CA15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astrakzii21</Template>
  <TotalTime>619</TotalTime>
  <Words>678</Words>
  <Application>Microsoft Office PowerPoint</Application>
  <PresentationFormat>Экран (4:3)</PresentationFormat>
  <Paragraphs>76</Paragraphs>
  <Slides>36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Constantia</vt:lpstr>
      <vt:lpstr>astrakzii21</vt:lpstr>
      <vt:lpstr>Корякский автономный округ 10 декабря</vt:lpstr>
      <vt:lpstr>10 декабря 1930</vt:lpstr>
      <vt:lpstr>Карагинский район Тигильский район Олюторский район Пенжинский район </vt:lpstr>
      <vt:lpstr>Образование  </vt:lpstr>
      <vt:lpstr>НО</vt:lpstr>
      <vt:lpstr>Развитие округа</vt:lpstr>
      <vt:lpstr>Презентация PowerPoint</vt:lpstr>
      <vt:lpstr>Презентация PowerPoint</vt:lpstr>
      <vt:lpstr>17 ноября 1996г.</vt:lpstr>
      <vt:lpstr>В 1997г. в п.Усть-Хайрюзово открыта первая в округе православная церковь.</vt:lpstr>
      <vt:lpstr>В 1998г. утверждены герб и флаг Корякского автономного округа.</vt:lpstr>
      <vt:lpstr>Презентация PowerPoint</vt:lpstr>
      <vt:lpstr>«Мэнго» – государственный  академический Корякский национальный ансамбль имени А.В.Гиля.</vt:lpstr>
      <vt:lpstr>Александр Гиль</vt:lpstr>
      <vt:lpstr>Презентация PowerPoint</vt:lpstr>
      <vt:lpstr>Алхалалалай </vt:lpstr>
      <vt:lpstr>Презентация PowerPoint</vt:lpstr>
      <vt:lpstr>Владимир Владимирович Косыгин (Коянто)</vt:lpstr>
      <vt:lpstr>Кирилл Васильевич Килпалин – корякский художник, писатель, фольклорист.</vt:lpstr>
      <vt:lpstr>Презентация PowerPoint</vt:lpstr>
      <vt:lpstr>Презентация PowerPoint</vt:lpstr>
      <vt:lpstr>Эльвель </vt:lpstr>
      <vt:lpstr>Эльвель </vt:lpstr>
      <vt:lpstr>Национальная одежда</vt:lpstr>
      <vt:lpstr>Одуванчик</vt:lpstr>
      <vt:lpstr>Осока </vt:lpstr>
      <vt:lpstr>Кипрей ( иван-чай)</vt:lpstr>
      <vt:lpstr>Черемша </vt:lpstr>
      <vt:lpstr>Животный мир КАО.</vt:lpstr>
      <vt:lpstr>Презентация PowerPoint</vt:lpstr>
      <vt:lpstr>Презентация PowerPoint</vt:lpstr>
      <vt:lpstr>Презентация PowerPoint</vt:lpstr>
      <vt:lpstr>Сувениры </vt:lpstr>
      <vt:lpstr>Викторина </vt:lpstr>
      <vt:lpstr>Презентация PowerPoint</vt:lpstr>
      <vt:lpstr>Спасибо за внимание!  До новых встреч!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Корякский Автономный округ 10 декабря</dc:title>
  <dc:creator>рубан</dc:creator>
  <cp:lastModifiedBy>hp650</cp:lastModifiedBy>
  <cp:revision>46</cp:revision>
  <dcterms:created xsi:type="dcterms:W3CDTF">2011-12-07T10:24:24Z</dcterms:created>
  <dcterms:modified xsi:type="dcterms:W3CDTF">2023-11-13T07:34:23Z</dcterms:modified>
</cp:coreProperties>
</file>