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70" r:id="rId9"/>
    <p:sldId id="269" r:id="rId10"/>
    <p:sldId id="266" r:id="rId11"/>
    <p:sldId id="265" r:id="rId12"/>
    <p:sldId id="264" r:id="rId13"/>
    <p:sldId id="263" r:id="rId14"/>
    <p:sldId id="271" r:id="rId15"/>
    <p:sldId id="258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44" y="-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067694"/>
            <a:ext cx="8568952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5439" y="365187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https://matem-uvarova.my1.ru/_si/0/64572283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4" t="8899" r="1572" b="4468"/>
          <a:stretch/>
        </p:blipFill>
        <p:spPr bwMode="auto">
          <a:xfrm>
            <a:off x="119582" y="180944"/>
            <a:ext cx="8844906" cy="1526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yt3.ggpht.com/a/AGF-l7_AwBTAqwolU-D_nV0uxwvB6Su1TOAhUVValQ=s900-mo-c-c0xffffffff-rj-k-no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9822"/>
            <a:ext cx="1872208" cy="1769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676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765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358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080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7069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561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38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583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174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324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102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2B57B-656E-40B5-AF5A-216679DD3086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87199-528A-423D-8176-67C7AF38AD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9702"/>
            <a:ext cx="9144000" cy="5133798"/>
          </a:xfrm>
          <a:prstGeom prst="frame">
            <a:avLst>
              <a:gd name="adj1" fmla="val 2001"/>
            </a:avLst>
          </a:prstGeom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74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t3.ggpht.com/a/AGF-l7_AwBTAqwolU-D_nV0uxwvB6Su1TOAhUVValQ=s900-mo-c-c0xffffffff-rj-k-no" TargetMode="External"/><Relationship Id="rId2" Type="http://schemas.openxmlformats.org/officeDocument/2006/relationships/hyperlink" Target="https://matem-uvarova.my1.ru/_si/0/64572283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1857370"/>
            <a:ext cx="6288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по математике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714626"/>
            <a:ext cx="577856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«Длина Ломанной» </a:t>
            </a:r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класс</a:t>
            </a:r>
          </a:p>
          <a:p>
            <a:pPr algn="ctr"/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357568"/>
            <a:ext cx="67561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Учитель начальных классов МБОУ СОШ ж. д. ст. БАМ:</a:t>
            </a:r>
          </a:p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Ильина Г. И. </a:t>
            </a:r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33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10"/>
            <a:ext cx="557216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72"/>
            <a:ext cx="592935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428610"/>
            <a:ext cx="2862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Ребята, давайте вспомним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14299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 </a:t>
            </a:r>
            <a:r>
              <a:rPr lang="ru-RU" b="1" dirty="0" err="1" smtClean="0"/>
              <a:t>дм</a:t>
            </a:r>
            <a:r>
              <a:rPr lang="ru-RU" dirty="0" err="1" smtClean="0"/>
              <a:t>=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714494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 </a:t>
            </a:r>
            <a:r>
              <a:rPr lang="ru-RU" b="1" dirty="0" err="1" smtClean="0"/>
              <a:t>дм=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357436"/>
            <a:ext cx="73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 </a:t>
            </a:r>
            <a:r>
              <a:rPr lang="ru-RU" b="1" dirty="0" err="1" smtClean="0"/>
              <a:t>см=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171449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100 ММ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1142990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10 </a:t>
            </a:r>
            <a:r>
              <a:rPr lang="ru-RU" b="1" dirty="0" smtClean="0"/>
              <a:t>см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357436"/>
            <a:ext cx="875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10 ММ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228599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45 см = </a:t>
            </a:r>
            <a:r>
              <a:rPr lang="ru-RU" b="1" dirty="0" smtClean="0"/>
              <a:t>       дм        см</a:t>
            </a:r>
            <a:endParaRPr lang="ru-RU" b="1" dirty="0" smtClean="0"/>
          </a:p>
          <a:p>
            <a:r>
              <a:rPr lang="ru-RU" b="1" dirty="0" smtClean="0"/>
              <a:t>24 </a:t>
            </a:r>
            <a:r>
              <a:rPr lang="ru-RU" b="1" dirty="0" err="1" smtClean="0"/>
              <a:t>мм=</a:t>
            </a:r>
            <a:r>
              <a:rPr lang="ru-RU" b="1" dirty="0" smtClean="0"/>
              <a:t>           см             мм</a:t>
            </a:r>
            <a:endParaRPr lang="ru-RU" b="1" dirty="0" smtClean="0"/>
          </a:p>
          <a:p>
            <a:r>
              <a:rPr lang="ru-RU" b="1" dirty="0" smtClean="0"/>
              <a:t>36 </a:t>
            </a:r>
            <a:r>
              <a:rPr lang="ru-RU" b="1" dirty="0" err="1" smtClean="0"/>
              <a:t>см=</a:t>
            </a:r>
            <a:r>
              <a:rPr lang="ru-RU" b="1" dirty="0" smtClean="0"/>
              <a:t>             см             мм</a:t>
            </a:r>
            <a:endParaRPr lang="ru-RU" b="1" dirty="0" smtClean="0"/>
          </a:p>
          <a:p>
            <a:r>
              <a:rPr lang="ru-RU" b="1" dirty="0" smtClean="0"/>
              <a:t>60 </a:t>
            </a:r>
            <a:r>
              <a:rPr lang="ru-RU" b="1" dirty="0" err="1" smtClean="0"/>
              <a:t>мм=</a:t>
            </a:r>
            <a:r>
              <a:rPr lang="ru-RU" b="1" dirty="0" smtClean="0"/>
              <a:t>             см </a:t>
            </a:r>
            <a:endParaRPr lang="ru-RU" b="1" dirty="0" smtClean="0"/>
          </a:p>
          <a:p>
            <a:r>
              <a:rPr lang="ru-RU" b="1" dirty="0" smtClean="0"/>
              <a:t>1 дм 10 </a:t>
            </a:r>
            <a:r>
              <a:rPr lang="ru-RU" b="1" dirty="0" err="1" smtClean="0"/>
              <a:t>мм=</a:t>
            </a:r>
            <a:r>
              <a:rPr lang="ru-RU" b="1" dirty="0" smtClean="0"/>
              <a:t>          см</a:t>
            </a:r>
            <a:endParaRPr lang="ru-RU" b="1" dirty="0" smtClean="0"/>
          </a:p>
          <a:p>
            <a:r>
              <a:rPr lang="ru-RU" b="1" dirty="0" smtClean="0"/>
              <a:t>10 мм =  </a:t>
            </a:r>
            <a:r>
              <a:rPr lang="ru-RU" b="1" dirty="0" smtClean="0"/>
              <a:t>          </a:t>
            </a:r>
            <a:r>
              <a:rPr lang="ru-RU" b="1" dirty="0" smtClean="0"/>
              <a:t>см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214560"/>
            <a:ext cx="3834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2400" dirty="0" smtClean="0"/>
              <a:t>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285998"/>
            <a:ext cx="5453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5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2571750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2066" y="2571750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857502"/>
            <a:ext cx="2857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72066" y="2857502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071816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3357568"/>
            <a:ext cx="4443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6248" y="3643320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00114"/>
            <a:ext cx="2571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Идет – 10 мин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357304"/>
            <a:ext cx="2758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Едет -? На 20 мин больше</a:t>
            </a:r>
            <a:endParaRPr lang="ru-RU" b="1" dirty="0"/>
          </a:p>
        </p:txBody>
      </p:sp>
      <p:pic>
        <p:nvPicPr>
          <p:cNvPr id="26626" name="Picture 2" descr="https://fsd.multiurok.ru/html/2021/05/07/s_60956033deb66/1686268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60338"/>
            <a:ext cx="219075" cy="342901"/>
          </a:xfrm>
          <a:prstGeom prst="rect">
            <a:avLst/>
          </a:prstGeom>
          <a:noFill/>
        </p:spPr>
      </p:pic>
      <p:pic>
        <p:nvPicPr>
          <p:cNvPr id="26628" name="Picture 4" descr="https://fsd.multiurok.ru/html/2021/05/07/s_60956033deb66/1686268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60338"/>
            <a:ext cx="219075" cy="342901"/>
          </a:xfrm>
          <a:prstGeom prst="rect">
            <a:avLst/>
          </a:prstGeom>
          <a:noFill/>
        </p:spPr>
      </p:pic>
      <p:pic>
        <p:nvPicPr>
          <p:cNvPr id="6" name="Рисунок 5" descr="https://fsd.multiurok.ru/html/2021/05/07/s_60956033deb66/1686268_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214428"/>
            <a:ext cx="22098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25717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</a:t>
            </a:r>
            <a:r>
              <a:rPr lang="ru-RU" b="1" dirty="0" smtClean="0"/>
              <a:t>) 10 + 20 = 30 (мин) папа едет на автобусе</a:t>
            </a:r>
          </a:p>
          <a:p>
            <a:r>
              <a:rPr lang="ru-RU" b="1" dirty="0" smtClean="0"/>
              <a:t>2) 10+30 = 40 (мин) папа тратит на дорогу</a:t>
            </a:r>
          </a:p>
          <a:p>
            <a:r>
              <a:rPr lang="ru-RU" b="1" dirty="0" smtClean="0"/>
              <a:t>Ответ: 40 мин.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285734"/>
            <a:ext cx="30206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Реши задачу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1214428"/>
            <a:ext cx="3032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1/05/07/s_60956033deb66/1686268_4.png"/>
          <p:cNvPicPr/>
          <p:nvPr/>
        </p:nvPicPr>
        <p:blipFill>
          <a:blip r:embed="rId2"/>
          <a:srcRect l="33023" t="26941" r="18500" b="12460"/>
          <a:stretch>
            <a:fillRect/>
          </a:stretch>
        </p:blipFill>
        <p:spPr bwMode="auto">
          <a:xfrm>
            <a:off x="1571604" y="428610"/>
            <a:ext cx="62151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Использованные ресурсы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Надпись/</a:t>
            </a:r>
            <a:r>
              <a:rPr lang="ru-RU" sz="1400" u="sng" dirty="0">
                <a:hlinkClick r:id="rId2"/>
              </a:rPr>
              <a:t>https://matem-uvarova.my1.ru/_si/0/64572283.jpg</a:t>
            </a:r>
            <a:endParaRPr lang="ru-RU" sz="1400" dirty="0"/>
          </a:p>
          <a:p>
            <a:r>
              <a:rPr lang="ru-RU" sz="1400" dirty="0" smtClean="0"/>
              <a:t>Картинка/</a:t>
            </a:r>
            <a:r>
              <a:rPr lang="ru-RU" sz="1400" u="sng" dirty="0">
                <a:hlinkClick r:id="rId3"/>
              </a:rPr>
              <a:t>https://</a:t>
            </a:r>
            <a:r>
              <a:rPr lang="ru-RU" sz="1400" u="sng" dirty="0" smtClean="0">
                <a:hlinkClick r:id="rId3"/>
              </a:rPr>
              <a:t>yt3.ggpht.com/a/AGF-l7_AwBTAqwolU-D_nV0uxwvB6Su1TOAhUVValQ=s900-mo-c-c0xffffffff-rj-k-no</a:t>
            </a:r>
            <a:endParaRPr lang="ru-RU" sz="1400" u="sng" dirty="0" smtClean="0"/>
          </a:p>
          <a:p>
            <a:pPr>
              <a:defRPr/>
            </a:pPr>
            <a:r>
              <a:rPr lang="ru-RU" sz="1400" dirty="0"/>
              <a:t>Автор шаблона презентации </a:t>
            </a:r>
            <a:r>
              <a:rPr lang="ru-RU" alt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учитель математики МОУ «СОШ» п. </a:t>
            </a:r>
            <a:r>
              <a:rPr lang="ru-RU" altLang="ru-RU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Аджером</a:t>
            </a:r>
            <a:endParaRPr lang="ru-RU" altLang="ru-RU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ru-RU" altLang="ru-RU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Корткеросского</a:t>
            </a:r>
            <a:r>
              <a:rPr lang="ru-RU" alt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района  Республики Коми  </a:t>
            </a:r>
            <a:r>
              <a:rPr lang="ru-RU" altLang="ru-RU" sz="1400" b="1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Мишарина</a:t>
            </a:r>
            <a:r>
              <a:rPr lang="ru-RU" altLang="ru-RU" sz="1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Альбина  Геннадьевна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85163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214296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Всё ли готово, всё ли в порядке?</a:t>
            </a:r>
          </a:p>
          <a:p>
            <a:r>
              <a:rPr lang="ru-RU" sz="2400" b="1" dirty="0" smtClean="0"/>
              <a:t>Лежат ли на месте книжки, тетрадки?</a:t>
            </a:r>
          </a:p>
          <a:p>
            <a:r>
              <a:rPr lang="ru-RU" sz="2400" b="1" dirty="0" smtClean="0"/>
              <a:t>А сейчас, ребята, поудобнее садитесь!</a:t>
            </a:r>
          </a:p>
          <a:p>
            <a:r>
              <a:rPr lang="ru-RU" sz="2400" b="1" dirty="0" smtClean="0"/>
              <a:t>Не шумите, не вертитесь</a:t>
            </a:r>
          </a:p>
          <a:p>
            <a:r>
              <a:rPr lang="ru-RU" sz="2400" b="1" dirty="0" smtClean="0"/>
              <a:t>И всем в классе улыбнитесь</a:t>
            </a:r>
            <a:r>
              <a:rPr lang="ru-RU" sz="2400" b="1" dirty="0" smtClean="0"/>
              <a:t>.</a:t>
            </a:r>
            <a:endParaRPr lang="ru-RU" sz="2400" b="1" dirty="0" smtClean="0"/>
          </a:p>
          <a:p>
            <a:r>
              <a:rPr lang="ru-RU" sz="2400" b="1" dirty="0" smtClean="0"/>
              <a:t>Внимательно считайте,</a:t>
            </a:r>
          </a:p>
          <a:p>
            <a:r>
              <a:rPr lang="ru-RU" sz="2400" b="1" dirty="0" smtClean="0"/>
              <a:t>Я спрошу вас – отвечайте.</a:t>
            </a:r>
          </a:p>
          <a:p>
            <a:r>
              <a:rPr lang="ru-RU" sz="2400" b="1" dirty="0" smtClean="0"/>
              <a:t>Вам условие понятно?</a:t>
            </a:r>
          </a:p>
          <a:p>
            <a:r>
              <a:rPr lang="ru-RU" sz="2400" b="1" dirty="0" smtClean="0"/>
              <a:t>Это слышать мне приятно!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flomaster.top/uploads/posts/2022-06/1654269578_48-flomaster-club-p-matematika-risunok-dlya-detei-krasivo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928808"/>
            <a:ext cx="2882312" cy="2393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0495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sd.multiurok.ru/html/2021/05/07/s_60956033deb66/1686268_1.png"/>
          <p:cNvPicPr/>
          <p:nvPr/>
        </p:nvPicPr>
        <p:blipFill>
          <a:blip r:embed="rId2"/>
          <a:srcRect l="20980" t="27854" r="44094" b="38813"/>
          <a:stretch>
            <a:fillRect/>
          </a:stretch>
        </p:blipFill>
        <p:spPr bwMode="auto">
          <a:xfrm>
            <a:off x="1214414" y="1857370"/>
            <a:ext cx="3484454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43042" y="7143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 Сколько минут в часе? (60)</a:t>
            </a:r>
          </a:p>
          <a:p>
            <a:r>
              <a:rPr lang="ru-RU" b="1" dirty="0" smtClean="0"/>
              <a:t>- Сколько времени показывают часы?</a:t>
            </a:r>
            <a:endParaRPr lang="ru-RU" b="1" dirty="0"/>
          </a:p>
        </p:txBody>
      </p:sp>
      <p:pic>
        <p:nvPicPr>
          <p:cNvPr id="16388" name="Picture 4" descr="http://png.pngtree.com/png-clipart/20210308/original/pngtree-math-clipart-cartoon-style-png-image_5730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502"/>
            <a:ext cx="1857290" cy="1857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1/05/07/s_60956033deb66/1686268_2.png"/>
          <p:cNvPicPr/>
          <p:nvPr/>
        </p:nvPicPr>
        <p:blipFill>
          <a:blip r:embed="rId2"/>
          <a:srcRect l="21923" t="15262" r="19946" b="5923"/>
          <a:stretch>
            <a:fillRect/>
          </a:stretch>
        </p:blipFill>
        <p:spPr bwMode="auto">
          <a:xfrm>
            <a:off x="3643306" y="500048"/>
            <a:ext cx="4143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vatars.mds.yandex.net/i?id=703e704b816e383bcbc32fff3673cc52_l-5258573-images-thumbs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882"/>
            <a:ext cx="1543051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3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Расположите ответы в порядке возрастания и прочитайте получившееся слово. (задание на карточках)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22320" y="1047750"/>
          <a:ext cx="2499360" cy="3048000"/>
        </p:xfrm>
        <a:graphic>
          <a:graphicData uri="http://schemas.openxmlformats.org/drawingml/2006/table">
            <a:tbl>
              <a:tblPr/>
              <a:tblGrid>
                <a:gridCol w="422427"/>
                <a:gridCol w="1337686"/>
                <a:gridCol w="73924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</a:rPr>
                        <a:t>О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10 + 7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</a:rPr>
                        <a:t>Л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6 + 8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</a:rPr>
                        <a:t>Я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30 + 5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</a:rPr>
                        <a:t>А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40 – 10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</a:rPr>
                        <a:t>М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20 – 1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</a:rPr>
                        <a:t>Н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30 – 1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</a:rPr>
                        <a:t>А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18 + 2 =</a:t>
                      </a: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 marL="73152" marR="73152" marT="53340" marB="53340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428742"/>
            <a:ext cx="4443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14</a:t>
            </a:r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1071552"/>
            <a:ext cx="444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17</a:t>
            </a:r>
            <a:endParaRPr lang="ru-RU" sz="20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857370"/>
            <a:ext cx="4443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35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2214560"/>
            <a:ext cx="4443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2571750"/>
            <a:ext cx="4443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19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928940"/>
            <a:ext cx="4443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29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3357568"/>
            <a:ext cx="4443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20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3714759"/>
            <a:ext cx="187320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ломаная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72"/>
            <a:ext cx="650085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6"/>
            <a:ext cx="5929354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28610"/>
            <a:ext cx="564360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252</Words>
  <Application>Microsoft Office PowerPoint</Application>
  <PresentationFormat>Экран (16:9)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Использованные ресурсы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Lenovo</cp:lastModifiedBy>
  <cp:revision>15</cp:revision>
  <dcterms:created xsi:type="dcterms:W3CDTF">2019-08-17T14:15:23Z</dcterms:created>
  <dcterms:modified xsi:type="dcterms:W3CDTF">2023-11-13T07:33:55Z</dcterms:modified>
</cp:coreProperties>
</file>