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autoCompressPictures="0" saveSubsetFonts="1">
  <p:sldMasterIdLst>
    <p:sldMasterId id="2147483720" r:id="rId1"/>
  </p:sldMasterIdLst>
  <p:notesMasterIdLst>
    <p:notesMasterId r:id="rId2"/>
  </p:notesMasterIdLst>
  <p:sldIdLst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2" r:id="rId16"/>
    <p:sldId id="363" r:id="rId17"/>
  </p:sldIdLst>
  <p:sldSz type="screen4x3" cy="6858000" cx="9144000"/>
  <p:notesSz cx="6889750" cy="10021888"/>
  <p:defaultTextStyle>
    <a:defPPr>
      <a:defRPr lang="ru-RU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 showOutlineIcons="0">
    <p:restoredLeft sz="15620"/>
    <p:restoredTop sz="94660"/>
  </p:normalViewPr>
  <p:slideViewPr>
    <p:cSldViewPr>
      <p:cViewPr>
        <p:scale>
          <a:sx n="96" d="100"/>
          <a:sy n="96" d="100"/>
        </p:scale>
        <p:origin x="-41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tableStyles" Target="tableStyles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3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6088" cy="501650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694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6088" cy="501650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93076F9-ACFE-4549-B5BB-54C2C3D0912E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695" name="Образ слайда 3"/>
          <p:cNvSpPr>
            <a:spLocks noChangeAspect="1" noRot="1" noGrp="1"/>
          </p:cNvSpPr>
          <p:nvPr>
            <p:ph type="sldImg" idx="2"/>
          </p:nvPr>
        </p:nvSpPr>
        <p:spPr>
          <a:xfrm>
            <a:off x="939800" y="750888"/>
            <a:ext cx="5010150" cy="37592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lang="ru-RU"/>
          </a:p>
        </p:txBody>
      </p:sp>
      <p:sp>
        <p:nvSpPr>
          <p:cNvPr id="1048696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60913"/>
            <a:ext cx="5511800" cy="4510087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97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6088" cy="501650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698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6088" cy="501650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E5D5EA9A-FA6E-4CB7-AD3C-2746EE26FD6D}" type="slidenum">
              <a:rPr lang="ru-RU" smtClean="0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Образ слайда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636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p>
            <a:endParaRPr dirty="0" lang="ru-RU"/>
          </a:p>
        </p:txBody>
      </p:sp>
      <p:sp>
        <p:nvSpPr>
          <p:cNvPr id="1048637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E5D5EA9A-FA6E-4CB7-AD3C-2746EE26FD6D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8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algn="ctr" indent="0" mar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4858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58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8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0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61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66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0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51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652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92" name="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9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59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59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5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b="1" cap="all" sz="4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66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indent="0" mar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66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6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71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72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73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674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7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77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78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79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80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81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682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83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6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647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4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68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8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88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89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9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69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9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5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lang="ru-RU"/>
          </a:p>
        </p:txBody>
      </p:sp>
      <p:sp>
        <p:nvSpPr>
          <p:cNvPr id="1048656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65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ru-RU"/>
          </a:p>
        </p:txBody>
      </p:sp>
      <p:sp>
        <p:nvSpPr>
          <p:cNvPr id="104865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765E4-9E84-4EC1-8145-C78B17E986BC}" type="datetimeFigureOut">
              <a:rPr lang="ru-RU" smtClean="0"/>
              <a:t>25.12.2022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0547D-1526-4520-8BD6-E3C79DDC4FD0}" type="slidenum">
              <a:rPr lang="ru-RU" smtClean="0"/>
              <a:t>‹#›</a:t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eaLnBrk="1" hangingPunct="1" latinLnBrk="0" rtl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342900" latinLnBrk="0" marL="342900" rtl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85750" latinLnBrk="0" marL="742950" rtl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9.jpeg"/><Relationship Id="rId3" Type="http://schemas.openxmlformats.org/officeDocument/2006/relationships/slideLayout" Target="../slideLayouts/slideLayout2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1.jpe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2.jpeg"/><Relationship Id="rId3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13.jpeg"/><Relationship Id="rId3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jpeg"/><Relationship Id="rId3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5.jpeg"/><Relationship Id="rId3" Type="http://schemas.openxmlformats.org/officeDocument/2006/relationships/slideLayout" Target="../slideLayouts/slideLayout2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6.jpeg"/><Relationship Id="rId3" Type="http://schemas.openxmlformats.org/officeDocument/2006/relationships/slideLayout" Target="../slideLayouts/slideLayout2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7.jpeg"/><Relationship Id="rId3" Type="http://schemas.openxmlformats.org/officeDocument/2006/relationships/slideLayout" Target="../slideLayouts/slideLayout2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Заголовок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ru-RU"/>
          </a:p>
        </p:txBody>
      </p:sp>
      <p:sp>
        <p:nvSpPr>
          <p:cNvPr id="1048587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ru-RU"/>
          </a:p>
        </p:txBody>
      </p:sp>
      <p:pic>
        <p:nvPicPr>
          <p:cNvPr id="2097152" name="Рисунок 3" descr="Обложка.jpg"/>
          <p:cNvPicPr>
            <a:picLocks noChangeAspect="1"/>
          </p:cNvPicPr>
          <p:nvPr/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/>
        </p:spPr>
      </p:pic>
      <p:sp>
        <p:nvSpPr>
          <p:cNvPr id="1048588" name="TextBox 4"/>
          <p:cNvSpPr txBox="1"/>
          <p:nvPr/>
        </p:nvSpPr>
        <p:spPr>
          <a:xfrm>
            <a:off x="1214414" y="428604"/>
            <a:ext cx="6500858" cy="707886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dirty="0" sz="4000" lang="ru-RU" smtClean="0">
                <a:latin typeface="Arial" pitchFamily="34" charset="0"/>
                <a:cs typeface="Arial" pitchFamily="34" charset="0"/>
              </a:rPr>
              <a:t>День  Отца! </a:t>
            </a:r>
            <a:endParaRPr dirty="0" sz="4000"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589" name="TextBox 11"/>
          <p:cNvSpPr txBox="1"/>
          <p:nvPr/>
        </p:nvSpPr>
        <p:spPr>
          <a:xfrm>
            <a:off x="500034" y="1214422"/>
            <a:ext cx="8143932" cy="646331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b="1" dirty="0" lang="ru-RU" smtClean="0">
                <a:latin typeface="Arial" pitchFamily="34" charset="0"/>
                <a:cs typeface="Arial" pitchFamily="34" charset="0"/>
              </a:rPr>
              <a:t>Любовь отца – исключительна, она не похожа на любовь матерей, в ней мало слов. Но она бесценна.</a:t>
            </a:r>
            <a:endParaRPr b="1" dirty="0"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590" name="TextBox 12"/>
          <p:cNvSpPr txBox="1"/>
          <p:nvPr/>
        </p:nvSpPr>
        <p:spPr>
          <a:xfrm>
            <a:off x="6786578" y="6357958"/>
            <a:ext cx="182880" cy="358140"/>
          </a:xfrm>
          <a:prstGeom prst="rect"/>
          <a:noFill/>
        </p:spPr>
        <p:txBody>
          <a:bodyPr rtlCol="0" wrap="none">
            <a:spAutoFit/>
          </a:bodyPr>
          <a:p>
            <a:endParaRPr dirty="0"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7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714412" y="0"/>
            <a:ext cx="10036533" cy="7095382"/>
          </a:xfrm>
        </p:spPr>
      </p:pic>
      <p:sp>
        <p:nvSpPr>
          <p:cNvPr id="1048620" name="Прямоугольник 4"/>
          <p:cNvSpPr/>
          <p:nvPr/>
        </p:nvSpPr>
        <p:spPr>
          <a:xfrm>
            <a:off x="3214678" y="214290"/>
            <a:ext cx="2498893" cy="396240"/>
          </a:xfrm>
          <a:prstGeom prst="rect"/>
        </p:spPr>
        <p:txBody>
          <a:bodyPr wrap="none">
            <a:spAutoFit/>
          </a:bodyPr>
          <a:p>
            <a:pPr algn="ctr"/>
            <a:r>
              <a:rPr dirty="0" sz="2000" lang="ru-RU" smtClean="0">
                <a:latin typeface="Arial" pitchFamily="34" charset="0"/>
                <a:cs typeface="Arial" pitchFamily="34" charset="0"/>
              </a:rPr>
              <a:t>АДЕЛИНА И ПАПА </a:t>
            </a:r>
            <a:r>
              <a:rPr dirty="0" sz="2000" lang="en-US" smtClean="0">
                <a:latin typeface="Arial" pitchFamily="34" charset="0"/>
                <a:cs typeface="Arial" pitchFamily="34" charset="0"/>
              </a:rPr>
              <a:t>!</a:t>
            </a:r>
            <a:endParaRPr dirty="0" lang="ru-RU"/>
          </a:p>
        </p:txBody>
      </p:sp>
      <p:sp>
        <p:nvSpPr>
          <p:cNvPr id="1048621" name="Rectangle 2"/>
          <p:cNvSpPr>
            <a:spLocks noChangeArrowheads="1"/>
          </p:cNvSpPr>
          <p:nvPr/>
        </p:nvSpPr>
        <p:spPr bwMode="auto">
          <a:xfrm>
            <a:off x="3428992" y="714356"/>
            <a:ext cx="3428992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2" name="Rectangle 2"/>
          <p:cNvSpPr>
            <a:spLocks noChangeArrowheads="1"/>
          </p:cNvSpPr>
          <p:nvPr/>
        </p:nvSpPr>
        <p:spPr bwMode="auto">
          <a:xfrm>
            <a:off x="2500298" y="928670"/>
            <a:ext cx="1500198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3" name="Rectangle 2"/>
          <p:cNvSpPr>
            <a:spLocks noChangeArrowheads="1"/>
          </p:cNvSpPr>
          <p:nvPr/>
        </p:nvSpPr>
        <p:spPr bwMode="auto">
          <a:xfrm>
            <a:off x="3357554" y="714356"/>
            <a:ext cx="2928958" cy="584775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baseline="0" b="0" cap="none" dirty="0" sz="14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4" name="Rectangle 3"/>
          <p:cNvSpPr>
            <a:spLocks noChangeArrowheads="1"/>
          </p:cNvSpPr>
          <p:nvPr/>
        </p:nvSpPr>
        <p:spPr bwMode="auto">
          <a:xfrm>
            <a:off x="3643306" y="642918"/>
            <a:ext cx="3428992" cy="1077218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Знают все, что я — Принцесса, </a:t>
            </a:r>
            <a:b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Значит, папа мой — Король. </a:t>
            </a:r>
            <a:b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 мой двигатель прогресса, </a:t>
            </a:r>
            <a:b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Мой кумир и мой герой! ! </a:t>
            </a:r>
            <a:endParaRPr baseline="0" b="0" cap="none" dirty="0" sz="16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1961782" y="1701041"/>
            <a:ext cx="4608222" cy="4938347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714412" y="0"/>
            <a:ext cx="10036533" cy="7095382"/>
          </a:xfrm>
        </p:spPr>
      </p:pic>
      <p:sp>
        <p:nvSpPr>
          <p:cNvPr id="1048625" name="Прямоугольник 4"/>
          <p:cNvSpPr/>
          <p:nvPr/>
        </p:nvSpPr>
        <p:spPr>
          <a:xfrm>
            <a:off x="3214678" y="214290"/>
            <a:ext cx="2118588" cy="396240"/>
          </a:xfrm>
          <a:prstGeom prst="rect"/>
        </p:spPr>
        <p:txBody>
          <a:bodyPr wrap="none">
            <a:spAutoFit/>
          </a:bodyPr>
          <a:p>
            <a:pPr algn="ctr"/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К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О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С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Т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Я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dirty="0" sz="2000" lang="ru-RU" smtClean="0">
                <a:latin typeface="Arial" pitchFamily="34" charset="0"/>
                <a:cs typeface="Arial" pitchFamily="34" charset="0"/>
              </a:rPr>
              <a:t>И ПАПА </a:t>
            </a:r>
            <a:r>
              <a:rPr dirty="0" sz="2000" lang="en-US" smtClean="0">
                <a:latin typeface="Arial" pitchFamily="34" charset="0"/>
                <a:cs typeface="Arial" pitchFamily="34" charset="0"/>
              </a:rPr>
              <a:t>!</a:t>
            </a:r>
            <a:endParaRPr dirty="0" lang="ru-RU"/>
          </a:p>
        </p:txBody>
      </p:sp>
      <p:sp>
        <p:nvSpPr>
          <p:cNvPr id="1048626" name="Rectangle 2"/>
          <p:cNvSpPr>
            <a:spLocks noChangeArrowheads="1"/>
          </p:cNvSpPr>
          <p:nvPr/>
        </p:nvSpPr>
        <p:spPr bwMode="auto">
          <a:xfrm>
            <a:off x="3428992" y="714356"/>
            <a:ext cx="3428992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7" name="Rectangle 2"/>
          <p:cNvSpPr>
            <a:spLocks noChangeArrowheads="1"/>
          </p:cNvSpPr>
          <p:nvPr/>
        </p:nvSpPr>
        <p:spPr bwMode="auto">
          <a:xfrm>
            <a:off x="2500298" y="928670"/>
            <a:ext cx="1500198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8" name="Rectangle 2"/>
          <p:cNvSpPr>
            <a:spLocks noChangeArrowheads="1"/>
          </p:cNvSpPr>
          <p:nvPr/>
        </p:nvSpPr>
        <p:spPr bwMode="auto">
          <a:xfrm>
            <a:off x="3357554" y="714356"/>
            <a:ext cx="2928958" cy="584775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baseline="0" b="0" cap="none" dirty="0" sz="14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9" name="TextBox 12"/>
          <p:cNvSpPr txBox="1"/>
          <p:nvPr/>
        </p:nvSpPr>
        <p:spPr>
          <a:xfrm>
            <a:off x="3286116" y="785794"/>
            <a:ext cx="3357586" cy="1958341"/>
          </a:xfrm>
          <a:prstGeom prst="rect"/>
          <a:noFill/>
        </p:spPr>
        <p:txBody>
          <a:bodyPr rtlCol="0" wrap="square">
            <a:spAutoFit/>
          </a:bodyPr>
          <a:p>
            <a:r>
              <a:rPr dirty="0" sz="1400" lang="ru-RU">
                <a:latin typeface="Arial" pitchFamily="34" charset="0"/>
                <a:cs typeface="Arial" pitchFamily="34" charset="0"/>
              </a:rPr>
              <a:t>Папочка-папуля! </a:t>
            </a:r>
            <a:br>
              <a:rPr dirty="0" sz="1400" lang="ru-RU">
                <a:latin typeface="Arial" pitchFamily="34" charset="0"/>
                <a:cs typeface="Arial" pitchFamily="34" charset="0"/>
              </a:rPr>
            </a:br>
            <a:r>
              <a:rPr dirty="0" sz="1400" lang="ru-RU">
                <a:latin typeface="Arial" pitchFamily="34" charset="0"/>
                <a:cs typeface="Arial" pitchFamily="34" charset="0"/>
              </a:rPr>
              <a:t>Как тебя люблю я! </a:t>
            </a:r>
            <a:br>
              <a:rPr dirty="0" sz="1400" lang="ru-RU">
                <a:latin typeface="Arial" pitchFamily="34" charset="0"/>
                <a:cs typeface="Arial" pitchFamily="34" charset="0"/>
              </a:rPr>
            </a:br>
            <a:r>
              <a:rPr dirty="0" sz="1400" lang="ru-RU">
                <a:latin typeface="Arial" pitchFamily="34" charset="0"/>
                <a:cs typeface="Arial" pitchFamily="34" charset="0"/>
              </a:rPr>
              <a:t>Как я рад, когда вдвоем </a:t>
            </a:r>
            <a:br>
              <a:rPr dirty="0" sz="1400" lang="ru-RU">
                <a:latin typeface="Arial" pitchFamily="34" charset="0"/>
                <a:cs typeface="Arial" pitchFamily="34" charset="0"/>
              </a:rPr>
            </a:br>
            <a:r>
              <a:rPr dirty="0" sz="1400" lang="ru-RU">
                <a:latin typeface="Arial" pitchFamily="34" charset="0"/>
                <a:cs typeface="Arial" pitchFamily="34" charset="0"/>
              </a:rPr>
              <a:t>Мы с тобой гулять идем! </a:t>
            </a:r>
            <a:br>
              <a:rPr dirty="0" sz="1400" lang="ru-RU">
                <a:latin typeface="Arial" pitchFamily="34" charset="0"/>
                <a:cs typeface="Arial" pitchFamily="34" charset="0"/>
              </a:rPr>
            </a:br>
            <a:r>
              <a:rPr dirty="0" sz="1400" lang="ru-RU">
                <a:latin typeface="Arial" pitchFamily="34" charset="0"/>
                <a:cs typeface="Arial" pitchFamily="34" charset="0"/>
              </a:rPr>
              <a:t>Или что-то мастерим, </a:t>
            </a:r>
            <a:br>
              <a:rPr dirty="0" sz="1400" lang="ru-RU">
                <a:latin typeface="Arial" pitchFamily="34" charset="0"/>
                <a:cs typeface="Arial" pitchFamily="34" charset="0"/>
              </a:rPr>
            </a:br>
            <a:r>
              <a:rPr dirty="0" sz="1400" lang="ru-RU">
                <a:latin typeface="Arial" pitchFamily="34" charset="0"/>
                <a:cs typeface="Arial" pitchFamily="34" charset="0"/>
              </a:rPr>
              <a:t>Или просто говорим. </a:t>
            </a:r>
            <a:br>
              <a:rPr dirty="0" sz="1400" lang="ru-RU">
                <a:latin typeface="Arial" pitchFamily="34" charset="0"/>
                <a:cs typeface="Arial" pitchFamily="34" charset="0"/>
              </a:rPr>
            </a:br>
            <a:r>
              <a:rPr dirty="0" sz="1400" lang="ru-RU">
                <a:latin typeface="Arial" pitchFamily="34" charset="0"/>
                <a:cs typeface="Arial" pitchFamily="34" charset="0"/>
              </a:rPr>
              <a:t>И как жаль тебя опять </a:t>
            </a:r>
            <a:br>
              <a:rPr dirty="0" sz="1400" lang="ru-RU">
                <a:latin typeface="Arial" pitchFamily="34" charset="0"/>
                <a:cs typeface="Arial" pitchFamily="34" charset="0"/>
              </a:rPr>
            </a:br>
            <a:r>
              <a:rPr dirty="0" sz="1400" lang="ru-RU">
                <a:latin typeface="Arial" pitchFamily="34" charset="0"/>
                <a:cs typeface="Arial" pitchFamily="34" charset="0"/>
              </a:rPr>
              <a:t>На работу отпускать! </a:t>
            </a:r>
          </a:p>
          <a:p>
            <a:pPr algn="ctr"/>
            <a:endParaRPr dirty="0" sz="1600" lang="ru-RU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97170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651895" y="2791108"/>
            <a:ext cx="3303917" cy="4066891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1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714412" y="0"/>
            <a:ext cx="10036533" cy="7095382"/>
          </a:xfrm>
        </p:spPr>
      </p:pic>
      <p:sp>
        <p:nvSpPr>
          <p:cNvPr id="1048630" name="Прямоугольник 4"/>
          <p:cNvSpPr/>
          <p:nvPr/>
        </p:nvSpPr>
        <p:spPr>
          <a:xfrm>
            <a:off x="3214678" y="214290"/>
            <a:ext cx="1935479" cy="396240"/>
          </a:xfrm>
          <a:prstGeom prst="rect"/>
        </p:spPr>
        <p:txBody>
          <a:bodyPr wrap="none">
            <a:spAutoFit/>
          </a:bodyPr>
          <a:p>
            <a:pPr algn="ctr"/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Л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Ё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В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dirty="0" sz="2000" lang="ru-RU" smtClean="0">
                <a:latin typeface="Arial" pitchFamily="34" charset="0"/>
                <a:cs typeface="Arial" pitchFamily="34" charset="0"/>
              </a:rPr>
              <a:t>И ПАПА </a:t>
            </a:r>
            <a:r>
              <a:rPr dirty="0" sz="2000" lang="en-US" smtClean="0">
                <a:latin typeface="Arial" pitchFamily="34" charset="0"/>
                <a:cs typeface="Arial" pitchFamily="34" charset="0"/>
              </a:rPr>
              <a:t>!</a:t>
            </a:r>
            <a:endParaRPr dirty="0" lang="ru-RU"/>
          </a:p>
        </p:txBody>
      </p:sp>
      <p:sp>
        <p:nvSpPr>
          <p:cNvPr id="1048631" name="Rectangle 2"/>
          <p:cNvSpPr>
            <a:spLocks noChangeArrowheads="1"/>
          </p:cNvSpPr>
          <p:nvPr/>
        </p:nvSpPr>
        <p:spPr bwMode="auto">
          <a:xfrm>
            <a:off x="3428992" y="714356"/>
            <a:ext cx="3428992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32" name="Rectangle 2"/>
          <p:cNvSpPr>
            <a:spLocks noChangeArrowheads="1"/>
          </p:cNvSpPr>
          <p:nvPr/>
        </p:nvSpPr>
        <p:spPr bwMode="auto">
          <a:xfrm>
            <a:off x="2500298" y="928670"/>
            <a:ext cx="1500198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33" name="Rectangle 2"/>
          <p:cNvSpPr>
            <a:spLocks noChangeArrowheads="1"/>
          </p:cNvSpPr>
          <p:nvPr/>
        </p:nvSpPr>
        <p:spPr bwMode="auto">
          <a:xfrm>
            <a:off x="3357554" y="714356"/>
            <a:ext cx="2928958" cy="584775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baseline="0" b="0" cap="none" dirty="0" sz="14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34" name="Rectangle 1"/>
          <p:cNvSpPr>
            <a:spLocks noChangeArrowheads="1"/>
          </p:cNvSpPr>
          <p:nvPr/>
        </p:nvSpPr>
        <p:spPr bwMode="auto">
          <a:xfrm>
            <a:off x="3357554" y="822971"/>
            <a:ext cx="2786082" cy="1310641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Месяц в звёздочки влюблён,</a:t>
            </a:r>
            <a:b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Яркий свет им дарит он;</a:t>
            </a:r>
            <a:b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Папа – любит нас с тобой,</a:t>
            </a:r>
            <a:b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Дарит мир нам и покой,</a:t>
            </a:r>
            <a:b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Дарит добрый, сладкий сон…</a:t>
            </a:r>
            <a:b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 в семью свою влюблён!</a:t>
            </a: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97172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082551" y="2281794"/>
            <a:ext cx="4362383" cy="4397578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3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642974" y="0"/>
            <a:ext cx="10036533" cy="7095382"/>
          </a:xfrm>
        </p:spPr>
      </p:pic>
      <p:sp>
        <p:nvSpPr>
          <p:cNvPr id="1048638" name="Rectangle 2"/>
          <p:cNvSpPr>
            <a:spLocks noChangeArrowheads="1"/>
          </p:cNvSpPr>
          <p:nvPr/>
        </p:nvSpPr>
        <p:spPr bwMode="auto">
          <a:xfrm>
            <a:off x="3428992" y="714356"/>
            <a:ext cx="3428992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39" name="Rectangle 2"/>
          <p:cNvSpPr>
            <a:spLocks noChangeArrowheads="1"/>
          </p:cNvSpPr>
          <p:nvPr/>
        </p:nvSpPr>
        <p:spPr bwMode="auto">
          <a:xfrm>
            <a:off x="2500298" y="928670"/>
            <a:ext cx="1500198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40" name="Rectangle 2"/>
          <p:cNvSpPr>
            <a:spLocks noChangeArrowheads="1"/>
          </p:cNvSpPr>
          <p:nvPr/>
        </p:nvSpPr>
        <p:spPr bwMode="auto">
          <a:xfrm>
            <a:off x="3357554" y="714356"/>
            <a:ext cx="2928958" cy="584775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baseline="0" b="0" cap="none" dirty="0" sz="14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97174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1967617" y="0"/>
            <a:ext cx="5208765" cy="6858000"/>
          </a:xfrm>
          <a:prstGeom prst="rect"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5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642974" y="0"/>
            <a:ext cx="10036533" cy="7095382"/>
          </a:xfrm>
        </p:spPr>
      </p:pic>
      <p:sp>
        <p:nvSpPr>
          <p:cNvPr id="1048641" name="Rectangle 2"/>
          <p:cNvSpPr>
            <a:spLocks noChangeArrowheads="1"/>
          </p:cNvSpPr>
          <p:nvPr/>
        </p:nvSpPr>
        <p:spPr bwMode="auto">
          <a:xfrm>
            <a:off x="3428992" y="714356"/>
            <a:ext cx="3428992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42" name="Rectangle 2"/>
          <p:cNvSpPr>
            <a:spLocks noChangeArrowheads="1"/>
          </p:cNvSpPr>
          <p:nvPr/>
        </p:nvSpPr>
        <p:spPr bwMode="auto">
          <a:xfrm>
            <a:off x="2500298" y="928670"/>
            <a:ext cx="1500198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43" name="Rectangle 2"/>
          <p:cNvSpPr>
            <a:spLocks noChangeArrowheads="1"/>
          </p:cNvSpPr>
          <p:nvPr/>
        </p:nvSpPr>
        <p:spPr bwMode="auto">
          <a:xfrm>
            <a:off x="3357554" y="714356"/>
            <a:ext cx="2928958" cy="584775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baseline="0" b="0" cap="none" dirty="0" sz="14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97176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1797631" y="0"/>
            <a:ext cx="5548738" cy="6858000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7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892533" y="0"/>
            <a:ext cx="10036533" cy="7095382"/>
          </a:xfrm>
        </p:spPr>
      </p:pic>
      <p:sp>
        <p:nvSpPr>
          <p:cNvPr id="1048644" name="TextBox 2"/>
          <p:cNvSpPr txBox="1"/>
          <p:nvPr/>
        </p:nvSpPr>
        <p:spPr>
          <a:xfrm>
            <a:off x="2428860" y="571480"/>
            <a:ext cx="3571900" cy="5692140"/>
          </a:xfrm>
          <a:prstGeom prst="rect"/>
          <a:noFill/>
        </p:spPr>
        <p:txBody>
          <a:bodyPr rtlCol="0" wrap="square">
            <a:spAutoFit/>
          </a:bodyPr>
          <a:p>
            <a:endParaRPr altLang="en-US" lang="zh-CN"/>
          </a:p>
          <a:p>
            <a:endParaRPr dirty="0" lang="ru-RU" smtClean="0">
              <a:latin typeface="Arial" pitchFamily="34" charset="0"/>
              <a:cs typeface="Arial" pitchFamily="34" charset="0"/>
            </a:endParaRPr>
          </a:p>
          <a:p>
            <a:r>
              <a:rPr dirty="0" lang="ru-RU" smtClean="0">
                <a:latin typeface="Arial" pitchFamily="34" charset="0"/>
                <a:cs typeface="Arial" pitchFamily="34" charset="0"/>
              </a:rPr>
              <a:t>Бывают папы разные: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На выдумки гораздые,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Усами </a:t>
            </a:r>
            <a:r>
              <a:rPr dirty="0" lang="ru-RU" err="1" smtClean="0">
                <a:latin typeface="Arial" pitchFamily="34" charset="0"/>
                <a:cs typeface="Arial" pitchFamily="34" charset="0"/>
              </a:rPr>
              <a:t>щекотучие</a:t>
            </a:r>
            <a:r>
              <a:rPr dirty="0" lang="ru-RU" smtClean="0">
                <a:latin typeface="Arial" pitchFamily="34" charset="0"/>
                <a:cs typeface="Arial" pitchFamily="34" charset="0"/>
              </a:rPr>
              <a:t/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И звонко </a:t>
            </a:r>
            <a:r>
              <a:rPr dirty="0" lang="ru-RU" err="1" smtClean="0">
                <a:latin typeface="Arial" pitchFamily="34" charset="0"/>
                <a:cs typeface="Arial" pitchFamily="34" charset="0"/>
              </a:rPr>
              <a:t>хохотучие</a:t>
            </a:r>
            <a:r>
              <a:rPr dirty="0" lang="ru-RU" smtClean="0">
                <a:latin typeface="Arial" pitchFamily="34" charset="0"/>
                <a:cs typeface="Arial" pitchFamily="34" charset="0"/>
              </a:rPr>
              <a:t>.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/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Бывают папы разные: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Лесные, скалолазные,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Бесстрашные, могучие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И зайчиком </a:t>
            </a:r>
            <a:r>
              <a:rPr dirty="0" lang="ru-RU" err="1" smtClean="0">
                <a:latin typeface="Arial" pitchFamily="34" charset="0"/>
                <a:cs typeface="Arial" pitchFamily="34" charset="0"/>
              </a:rPr>
              <a:t>скакучие</a:t>
            </a:r>
            <a:r>
              <a:rPr dirty="0" lang="ru-RU" smtClean="0">
                <a:latin typeface="Arial" pitchFamily="34" charset="0"/>
                <a:cs typeface="Arial" pitchFamily="34" charset="0"/>
              </a:rPr>
              <a:t>!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/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Задиры и мечтатели,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Подушками </a:t>
            </a:r>
            <a:r>
              <a:rPr dirty="0" lang="ru-RU" err="1" smtClean="0">
                <a:latin typeface="Arial" pitchFamily="34" charset="0"/>
                <a:cs typeface="Arial" pitchFamily="34" charset="0"/>
              </a:rPr>
              <a:t>кидатели</a:t>
            </a:r>
            <a:r>
              <a:rPr dirty="0" lang="ru-RU" smtClean="0">
                <a:latin typeface="Arial" pitchFamily="34" charset="0"/>
                <a:cs typeface="Arial" pitchFamily="34" charset="0"/>
              </a:rPr>
              <a:t>,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С моторчиком, </a:t>
            </a:r>
            <a:r>
              <a:rPr dirty="0" lang="ru-RU" err="1" smtClean="0">
                <a:latin typeface="Arial" pitchFamily="34" charset="0"/>
                <a:cs typeface="Arial" pitchFamily="34" charset="0"/>
              </a:rPr>
              <a:t>секретиком</a:t>
            </a:r>
            <a:r>
              <a:rPr dirty="0" lang="ru-RU" smtClean="0">
                <a:latin typeface="Arial" pitchFamily="34" charset="0"/>
                <a:cs typeface="Arial" pitchFamily="34" charset="0"/>
              </a:rPr>
              <a:t/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И с водным пистолетиком.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/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Бывают папы рослыми…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Но не бывают взрослыми!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И детство, получается,</a:t>
            </a:r>
            <a:br>
              <a:rPr dirty="0" lang="ru-RU" smtClean="0">
                <a:latin typeface="Arial" pitchFamily="34" charset="0"/>
                <a:cs typeface="Arial" pitchFamily="34" charset="0"/>
              </a:rPr>
            </a:br>
            <a:r>
              <a:rPr dirty="0" lang="ru-RU" smtClean="0">
                <a:latin typeface="Arial" pitchFamily="34" charset="0"/>
                <a:cs typeface="Arial" pitchFamily="34" charset="0"/>
              </a:rPr>
              <a:t>У папы не кончается!</a:t>
            </a:r>
            <a:endParaRPr dirty="0"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892533" y="0"/>
            <a:ext cx="10036533" cy="7095382"/>
          </a:xfrm>
        </p:spPr>
      </p:pic>
      <p:sp>
        <p:nvSpPr>
          <p:cNvPr id="1048596" name="Прямоугольник 4"/>
          <p:cNvSpPr/>
          <p:nvPr/>
        </p:nvSpPr>
        <p:spPr>
          <a:xfrm>
            <a:off x="428596" y="2071678"/>
            <a:ext cx="8286808" cy="1882140"/>
          </a:xfrm>
          <a:prstGeom prst="rect"/>
        </p:spPr>
        <p:txBody>
          <a:bodyPr wrap="square">
            <a:spAutoFit/>
          </a:bodyPr>
          <a:p>
            <a:r>
              <a:rPr dirty="0" sz="2000" lang="ru-RU" smtClean="0">
                <a:latin typeface="Arial" pitchFamily="34" charset="0"/>
                <a:cs typeface="Arial" pitchFamily="34" charset="0"/>
              </a:rPr>
              <a:t>В России, начиная с 2021 года, отмечается важный семейный праздник – </a:t>
            </a:r>
            <a:r>
              <a:rPr b="1" dirty="0" sz="2000" lang="ru-RU" smtClean="0">
                <a:latin typeface="Arial" pitchFamily="34" charset="0"/>
                <a:cs typeface="Arial" pitchFamily="34" charset="0"/>
              </a:rPr>
              <a:t>День отца</a:t>
            </a:r>
            <a:r>
              <a:rPr dirty="0" sz="2000" lang="ru-RU" smtClean="0">
                <a:latin typeface="Arial" pitchFamily="34" charset="0"/>
                <a:cs typeface="Arial" pitchFamily="34" charset="0"/>
              </a:rPr>
              <a:t>, официально установленный Указом Президента РФ «в целях укрепления института семьи и повышения значимости отцовства в воспитании детей». Дата его празднования – третье воскресенье октября.</a:t>
            </a:r>
          </a:p>
          <a:p>
            <a:endParaRPr dirty="0"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892533" y="0"/>
            <a:ext cx="10036533" cy="7095382"/>
          </a:xfrm>
        </p:spPr>
      </p:pic>
      <p:sp>
        <p:nvSpPr>
          <p:cNvPr id="1048597" name="Rectangle 1"/>
          <p:cNvSpPr>
            <a:spLocks noChangeArrowheads="1"/>
          </p:cNvSpPr>
          <p:nvPr/>
        </p:nvSpPr>
        <p:spPr bwMode="auto">
          <a:xfrm>
            <a:off x="-285784" y="804100"/>
            <a:ext cx="9429784" cy="3749040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1" cap="none" dirty="0" sz="2000" i="0" kumimoji="0" lang="ru-RU" normalizeH="0" strike="noStrike" u="none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Папа, с Днем отца тебя !</a:t>
            </a:r>
          </a:p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20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Папа, с Днем отца тебя</a:t>
            </a:r>
            <a:b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Поздравляет вся семья!</a:t>
            </a:r>
            <a:b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 на свете самый лучший,</a:t>
            </a:r>
            <a:b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Никогда с тобой не скучно,</a:t>
            </a:r>
            <a:b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Всем поможешь, защитишь,</a:t>
            </a:r>
            <a:b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Успокоишь, рассмешишь.</a:t>
            </a:r>
            <a:b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Будь всегда здоров и счастлив,</a:t>
            </a:r>
            <a:b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во всех делах удачлив,</a:t>
            </a:r>
            <a:b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Тебя ценим, обожаем,</a:t>
            </a:r>
            <a:b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20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Крепко-крепко обнимаем!</a:t>
            </a:r>
            <a:endParaRPr baseline="0" b="0" cap="none" dirty="0" sz="20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598" name="TextBox 6"/>
          <p:cNvSpPr txBox="1"/>
          <p:nvPr/>
        </p:nvSpPr>
        <p:spPr>
          <a:xfrm>
            <a:off x="1000100" y="5715016"/>
            <a:ext cx="6786610" cy="40011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dirty="0" sz="2000" lang="ru-RU" smtClean="0">
                <a:latin typeface="Arial" pitchFamily="34" charset="0"/>
                <a:cs typeface="Arial" pitchFamily="34" charset="0"/>
              </a:rPr>
              <a:t>Участники: Папы и дети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я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с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е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л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ь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н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о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й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г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р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у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п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п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ы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√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8</a:t>
            </a:r>
            <a:endParaRPr dirty="0" sz="2000"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892533" y="0"/>
            <a:ext cx="10036533" cy="7095382"/>
          </a:xfrm>
        </p:spPr>
      </p:pic>
      <p:sp>
        <p:nvSpPr>
          <p:cNvPr id="1048599" name="TextBox 4"/>
          <p:cNvSpPr txBox="1"/>
          <p:nvPr/>
        </p:nvSpPr>
        <p:spPr>
          <a:xfrm>
            <a:off x="3357554" y="142852"/>
            <a:ext cx="2191712" cy="396240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М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Р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И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Я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И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П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П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!</a:t>
            </a:r>
            <a:endParaRPr dirty="0" sz="2000"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00" name="Rectangle 1"/>
          <p:cNvSpPr>
            <a:spLocks noChangeArrowheads="1"/>
          </p:cNvSpPr>
          <p:nvPr/>
        </p:nvSpPr>
        <p:spPr bwMode="auto">
          <a:xfrm>
            <a:off x="3286116" y="785794"/>
            <a:ext cx="2857520" cy="1077218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Папа, милый мой, родной,</a:t>
            </a:r>
            <a:b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Помни, я всегда с тобой,</a:t>
            </a:r>
            <a:b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Очень я тебя люблю</a:t>
            </a:r>
            <a:b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за всё благодарю!</a:t>
            </a:r>
            <a:endParaRPr baseline="0" b="0" cap="none" dirty="0" sz="16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1691860" y="2234922"/>
            <a:ext cx="4574216" cy="4072021"/>
          </a:xfrm>
          <a:prstGeom prst="rect"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892533" y="0"/>
            <a:ext cx="10036533" cy="7095382"/>
          </a:xfrm>
        </p:spPr>
      </p:pic>
      <p:sp>
        <p:nvSpPr>
          <p:cNvPr id="1048601" name="Прямоугольник 4"/>
          <p:cNvSpPr/>
          <p:nvPr/>
        </p:nvSpPr>
        <p:spPr>
          <a:xfrm>
            <a:off x="3214678" y="214290"/>
            <a:ext cx="2350164" cy="396240"/>
          </a:xfrm>
          <a:prstGeom prst="rect"/>
        </p:spPr>
        <p:txBody>
          <a:bodyPr wrap="none">
            <a:spAutoFit/>
          </a:bodyPr>
          <a:p>
            <a:pPr algn="ctr"/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В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Р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В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Р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И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П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П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!</a:t>
            </a:r>
            <a:endParaRPr dirty="0" lang="ru-RU"/>
          </a:p>
        </p:txBody>
      </p:sp>
      <p:sp>
        <p:nvSpPr>
          <p:cNvPr id="1048602" name="Rectangle 1"/>
          <p:cNvSpPr>
            <a:spLocks noChangeArrowheads="1"/>
          </p:cNvSpPr>
          <p:nvPr/>
        </p:nvSpPr>
        <p:spPr bwMode="auto">
          <a:xfrm>
            <a:off x="3071802" y="642918"/>
            <a:ext cx="3071834" cy="1077218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Папой быть не так-то просто,</a:t>
            </a:r>
            <a:b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Это знаем ты и я.</a:t>
            </a:r>
            <a:b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 с обязанностью этой</a:t>
            </a:r>
            <a:b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 справляешься всегда.</a:t>
            </a:r>
            <a:endParaRPr baseline="0" b="0" cap="none" dirty="0" sz="16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355011" y="1927747"/>
            <a:ext cx="3246849" cy="4733006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892533" y="0"/>
            <a:ext cx="10036533" cy="7095382"/>
          </a:xfrm>
        </p:spPr>
      </p:pic>
      <p:sp>
        <p:nvSpPr>
          <p:cNvPr id="1048603" name="Прямоугольник 4"/>
          <p:cNvSpPr/>
          <p:nvPr/>
        </p:nvSpPr>
        <p:spPr>
          <a:xfrm>
            <a:off x="3214678" y="214290"/>
            <a:ext cx="2583973" cy="396240"/>
          </a:xfrm>
          <a:prstGeom prst="rect"/>
        </p:spPr>
        <p:txBody>
          <a:bodyPr wrap="none">
            <a:spAutoFit/>
          </a:bodyPr>
          <a:p>
            <a:pPr algn="ctr"/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В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С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И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Л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И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С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И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П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АПА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!</a:t>
            </a:r>
            <a:endParaRPr dirty="0" lang="ru-RU"/>
          </a:p>
        </p:txBody>
      </p:sp>
      <p:sp>
        <p:nvSpPr>
          <p:cNvPr id="1048604" name="Rectangle 1"/>
          <p:cNvSpPr>
            <a:spLocks noChangeArrowheads="1"/>
          </p:cNvSpPr>
          <p:nvPr/>
        </p:nvSpPr>
        <p:spPr bwMode="auto">
          <a:xfrm>
            <a:off x="3071802" y="642918"/>
            <a:ext cx="3071834" cy="338554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6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baseline="0" b="0" cap="none" dirty="0" sz="16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05" name="Rectangle 2"/>
          <p:cNvSpPr>
            <a:spLocks noChangeArrowheads="1"/>
          </p:cNvSpPr>
          <p:nvPr/>
        </p:nvSpPr>
        <p:spPr bwMode="auto">
          <a:xfrm>
            <a:off x="3428992" y="763776"/>
            <a:ext cx="3428992" cy="171704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Папочка любимый-</a:t>
            </a:r>
          </a:p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Мы с тобой похожи</a:t>
            </a:r>
            <a:b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Взгляд один и тот же</a:t>
            </a:r>
            <a:endParaRPr baseline="0" b="0" cap="none" dirty="0" sz="12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Носик очень схожий</a:t>
            </a:r>
            <a:b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Жду тебя с работы</a:t>
            </a:r>
            <a:b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Дорогой мой папа</a:t>
            </a:r>
            <a:b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Подарить улыбку</a:t>
            </a: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тебе бы рада!</a:t>
            </a: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725945" y="2471575"/>
            <a:ext cx="2741983" cy="4309746"/>
          </a:xfrm>
          <a:prstGeom prst="rect"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714412" y="0"/>
            <a:ext cx="10036533" cy="7095382"/>
          </a:xfrm>
        </p:spPr>
      </p:pic>
      <p:sp>
        <p:nvSpPr>
          <p:cNvPr id="1048606" name="Прямоугольник 4"/>
          <p:cNvSpPr/>
          <p:nvPr/>
        </p:nvSpPr>
        <p:spPr>
          <a:xfrm>
            <a:off x="3214678" y="214290"/>
            <a:ext cx="2013912" cy="396240"/>
          </a:xfrm>
          <a:prstGeom prst="rect"/>
        </p:spPr>
        <p:txBody>
          <a:bodyPr wrap="none">
            <a:spAutoFit/>
          </a:bodyPr>
          <a:p>
            <a:pPr algn="ctr"/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М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Р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К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И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П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П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!</a:t>
            </a:r>
            <a:endParaRPr dirty="0" lang="ru-RU"/>
          </a:p>
        </p:txBody>
      </p:sp>
      <p:sp>
        <p:nvSpPr>
          <p:cNvPr id="1048607" name="Rectangle 2"/>
          <p:cNvSpPr>
            <a:spLocks noChangeArrowheads="1"/>
          </p:cNvSpPr>
          <p:nvPr/>
        </p:nvSpPr>
        <p:spPr bwMode="auto">
          <a:xfrm>
            <a:off x="3428992" y="714356"/>
            <a:ext cx="3428992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08" name="Rectangle 2"/>
          <p:cNvSpPr>
            <a:spLocks noChangeArrowheads="1"/>
          </p:cNvSpPr>
          <p:nvPr/>
        </p:nvSpPr>
        <p:spPr bwMode="auto">
          <a:xfrm>
            <a:off x="2500298" y="928670"/>
            <a:ext cx="1500198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09" name="Rectangle 2"/>
          <p:cNvSpPr>
            <a:spLocks noChangeArrowheads="1"/>
          </p:cNvSpPr>
          <p:nvPr/>
        </p:nvSpPr>
        <p:spPr bwMode="auto">
          <a:xfrm>
            <a:off x="3357554" y="714356"/>
            <a:ext cx="2928958" cy="584775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baseline="0" b="0" cap="none" dirty="0" sz="14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10" name="TextBox 12"/>
          <p:cNvSpPr txBox="1"/>
          <p:nvPr/>
        </p:nvSpPr>
        <p:spPr>
          <a:xfrm>
            <a:off x="3643306" y="642918"/>
            <a:ext cx="3500462" cy="1297940"/>
          </a:xfrm>
          <a:prstGeom prst="rect"/>
          <a:noFill/>
        </p:spPr>
        <p:txBody>
          <a:bodyPr rtlCol="0" wrap="square">
            <a:spAutoFit/>
          </a:bodyPr>
          <a:p>
            <a:r>
              <a:rPr dirty="0" sz="1600" lang="ru-RU">
                <a:latin typeface="Arial" pitchFamily="34" charset="0"/>
                <a:cs typeface="Arial" pitchFamily="34" charset="0"/>
              </a:rPr>
              <a:t>Папочка, родной мой,</a:t>
            </a:r>
          </a:p>
          <a:p>
            <a:r>
              <a:rPr dirty="0" sz="1600" lang="ru-RU">
                <a:latin typeface="Arial" pitchFamily="34" charset="0"/>
                <a:cs typeface="Arial" pitchFamily="34" charset="0"/>
              </a:rPr>
              <a:t>Я так тебя люблю!</a:t>
            </a:r>
          </a:p>
          <a:p>
            <a:r>
              <a:rPr dirty="0" sz="1600" lang="ru-RU">
                <a:latin typeface="Arial" pitchFamily="34" charset="0"/>
                <a:cs typeface="Arial" pitchFamily="34" charset="0"/>
              </a:rPr>
              <a:t>Тебе я самый лучший</a:t>
            </a:r>
          </a:p>
          <a:p>
            <a:r>
              <a:rPr dirty="0" sz="1600" lang="ru-RU">
                <a:latin typeface="Arial" pitchFamily="34" charset="0"/>
                <a:cs typeface="Arial" pitchFamily="34" charset="0"/>
              </a:rPr>
              <a:t>Рисунок подарю.</a:t>
            </a:r>
          </a:p>
          <a:p>
            <a:pPr algn="ctr"/>
            <a:endParaRPr dirty="0" sz="1600" lang="ru-RU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3131388" y="1914896"/>
            <a:ext cx="2881223" cy="4349275"/>
          </a:xfrm>
          <a:prstGeom prst="rect"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892533" y="0"/>
            <a:ext cx="10036533" cy="7095382"/>
          </a:xfrm>
        </p:spPr>
      </p:pic>
      <p:sp>
        <p:nvSpPr>
          <p:cNvPr id="1048611" name="Прямоугольник 4"/>
          <p:cNvSpPr/>
          <p:nvPr/>
        </p:nvSpPr>
        <p:spPr>
          <a:xfrm>
            <a:off x="3214678" y="214290"/>
            <a:ext cx="3002279" cy="396240"/>
          </a:xfrm>
          <a:prstGeom prst="rect"/>
        </p:spPr>
        <p:txBody>
          <a:bodyPr wrap="none">
            <a:spAutoFit/>
          </a:bodyPr>
          <a:p>
            <a:pPr algn="ctr"/>
            <a:r>
              <a:rPr dirty="0" sz="2000" lang="ru-RU" smtClean="0">
                <a:latin typeface="Arial" pitchFamily="34" charset="0"/>
                <a:cs typeface="Arial" pitchFamily="34" charset="0"/>
              </a:rPr>
              <a:t>ЛИЗА 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Е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С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Е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Н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И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Я</a:t>
            </a:r>
            <a:r>
              <a:rPr altLang="en-US" dirty="0" sz="2000" lang="en-US" smtClean="0">
                <a:latin typeface="Arial" pitchFamily="34" charset="0"/>
                <a:cs typeface="Arial" pitchFamily="34" charset="0"/>
              </a:rPr>
              <a:t> </a:t>
            </a:r>
            <a:r>
              <a:rPr dirty="0" sz="2000" lang="ru-RU" smtClean="0">
                <a:latin typeface="Arial" pitchFamily="34" charset="0"/>
                <a:cs typeface="Arial" pitchFamily="34" charset="0"/>
              </a:rPr>
              <a:t>И ПАПА </a:t>
            </a:r>
            <a:r>
              <a:rPr dirty="0" sz="2000" lang="en-US" smtClean="0">
                <a:latin typeface="Arial" pitchFamily="34" charset="0"/>
                <a:cs typeface="Arial" pitchFamily="34" charset="0"/>
              </a:rPr>
              <a:t>!</a:t>
            </a:r>
            <a:endParaRPr dirty="0" lang="ru-RU"/>
          </a:p>
        </p:txBody>
      </p:sp>
      <p:sp>
        <p:nvSpPr>
          <p:cNvPr id="1048612" name="Rectangle 2"/>
          <p:cNvSpPr>
            <a:spLocks noChangeArrowheads="1"/>
          </p:cNvSpPr>
          <p:nvPr/>
        </p:nvSpPr>
        <p:spPr bwMode="auto">
          <a:xfrm>
            <a:off x="3428992" y="714356"/>
            <a:ext cx="3428992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13" name="Rectangle 2"/>
          <p:cNvSpPr>
            <a:spLocks noChangeArrowheads="1"/>
          </p:cNvSpPr>
          <p:nvPr/>
        </p:nvSpPr>
        <p:spPr bwMode="auto">
          <a:xfrm>
            <a:off x="3500430" y="785794"/>
            <a:ext cx="1500198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14" name="Rectangle 2"/>
          <p:cNvSpPr>
            <a:spLocks noChangeArrowheads="1"/>
          </p:cNvSpPr>
          <p:nvPr/>
        </p:nvSpPr>
        <p:spPr bwMode="auto">
          <a:xfrm>
            <a:off x="3286116" y="735916"/>
            <a:ext cx="2928958" cy="1526540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dirty="0" sz="1600" lang="ru-RU">
                <a:latin typeface="Arial" pitchFamily="34" charset="0"/>
                <a:cs typeface="Arial" pitchFamily="34" charset="0"/>
              </a:rPr>
              <a:t>Лучший папочка на свете,</a:t>
            </a:r>
            <a:br>
              <a:rPr dirty="0" sz="1600" lang="ru-RU">
                <a:latin typeface="Arial" pitchFamily="34" charset="0"/>
                <a:cs typeface="Arial" pitchFamily="34" charset="0"/>
              </a:rPr>
            </a:br>
            <a:r>
              <a:rPr dirty="0" sz="1600" lang="ru-RU">
                <a:latin typeface="Arial" pitchFamily="34" charset="0"/>
                <a:cs typeface="Arial" pitchFamily="34" charset="0"/>
              </a:rPr>
              <a:t>За семью всегда в ответе,</a:t>
            </a:r>
            <a:br>
              <a:rPr dirty="0" sz="1600" lang="ru-RU">
                <a:latin typeface="Arial" pitchFamily="34" charset="0"/>
                <a:cs typeface="Arial" pitchFamily="34" charset="0"/>
              </a:rPr>
            </a:br>
            <a:r>
              <a:rPr dirty="0" sz="1600" lang="ru-RU">
                <a:latin typeface="Arial" pitchFamily="34" charset="0"/>
                <a:cs typeface="Arial" pitchFamily="34" charset="0"/>
              </a:rPr>
              <a:t>С Днем отца, наш дорогой,</a:t>
            </a:r>
            <a:br>
              <a:rPr dirty="0" sz="1600" lang="ru-RU">
                <a:latin typeface="Arial" pitchFamily="34" charset="0"/>
                <a:cs typeface="Arial" pitchFamily="34" charset="0"/>
              </a:rPr>
            </a:br>
            <a:r>
              <a:rPr dirty="0" sz="1600" lang="ru-RU">
                <a:latin typeface="Arial" pitchFamily="34" charset="0"/>
                <a:cs typeface="Arial" pitchFamily="34" charset="0"/>
              </a:rPr>
              <a:t>Самый классный и родной!</a:t>
            </a:r>
          </a:p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baseline="0" b="0" cap="none" dirty="0" sz="14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97164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436961" y="2194976"/>
            <a:ext cx="4270076" cy="3789118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Содержимое 3" descr="фон.jpg"/>
          <p:cNvPicPr>
            <a:picLocks noChangeAspect="1" noGrp="1"/>
          </p:cNvPicPr>
          <p:nvPr>
            <p:ph idx="1"/>
          </p:nvPr>
        </p:nvPicPr>
        <p:blipFill>
          <a:blip xmlns:r="http://schemas.openxmlformats.org/officeDocument/2006/relationships" r:embed="rId1" cstate="email"/>
          <a:stretch>
            <a:fillRect/>
          </a:stretch>
        </p:blipFill>
        <p:spPr>
          <a:xfrm>
            <a:off x="-714412" y="0"/>
            <a:ext cx="10036533" cy="7095382"/>
          </a:xfrm>
        </p:spPr>
      </p:pic>
      <p:sp>
        <p:nvSpPr>
          <p:cNvPr id="1048615" name="Прямоугольник 4"/>
          <p:cNvSpPr/>
          <p:nvPr/>
        </p:nvSpPr>
        <p:spPr>
          <a:xfrm>
            <a:off x="3214678" y="214290"/>
            <a:ext cx="2560012" cy="396240"/>
          </a:xfrm>
          <a:prstGeom prst="rect"/>
        </p:spPr>
        <p:txBody>
          <a:bodyPr wrap="none">
            <a:spAutoFit/>
          </a:bodyPr>
          <a:p>
            <a:pPr algn="ctr"/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А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Н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Г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Е</a:t>
            </a:r>
            <a:r>
              <a:rPr altLang="en-US" dirty="0" sz="2000" lang="ru-RU" smtClean="0">
                <a:latin typeface="Arial" pitchFamily="34" charset="0"/>
                <a:cs typeface="Arial" pitchFamily="34" charset="0"/>
              </a:rPr>
              <a:t>ЛИНА </a:t>
            </a:r>
            <a:r>
              <a:rPr dirty="0" sz="2000" lang="ru-RU" smtClean="0">
                <a:latin typeface="Arial" pitchFamily="34" charset="0"/>
                <a:cs typeface="Arial" pitchFamily="34" charset="0"/>
              </a:rPr>
              <a:t>И ПАПА</a:t>
            </a:r>
            <a:r>
              <a:rPr dirty="0" sz="2000" lang="en-US" smtClean="0">
                <a:latin typeface="Arial" pitchFamily="34" charset="0"/>
                <a:cs typeface="Arial" pitchFamily="34" charset="0"/>
              </a:rPr>
              <a:t>!</a:t>
            </a:r>
            <a:endParaRPr dirty="0" lang="ru-RU"/>
          </a:p>
        </p:txBody>
      </p:sp>
      <p:sp>
        <p:nvSpPr>
          <p:cNvPr id="1048616" name="Rectangle 2"/>
          <p:cNvSpPr>
            <a:spLocks noChangeArrowheads="1"/>
          </p:cNvSpPr>
          <p:nvPr/>
        </p:nvSpPr>
        <p:spPr bwMode="auto">
          <a:xfrm>
            <a:off x="3428992" y="714356"/>
            <a:ext cx="3428992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17" name="Rectangle 2"/>
          <p:cNvSpPr>
            <a:spLocks noChangeArrowheads="1"/>
          </p:cNvSpPr>
          <p:nvPr/>
        </p:nvSpPr>
        <p:spPr bwMode="auto">
          <a:xfrm>
            <a:off x="2500298" y="928670"/>
            <a:ext cx="1500198" cy="36933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18" name="Rectangle 2"/>
          <p:cNvSpPr>
            <a:spLocks noChangeArrowheads="1"/>
          </p:cNvSpPr>
          <p:nvPr/>
        </p:nvSpPr>
        <p:spPr bwMode="auto">
          <a:xfrm>
            <a:off x="3357554" y="714356"/>
            <a:ext cx="2928958" cy="584775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/>
            <a:spAutoFit/>
          </a:bodyPr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baseline="0" b="0" cap="none" dirty="0" sz="1400" i="0" kumimoji="0" lang="ru-RU" normalizeH="0" strike="noStrike" u="none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baseline="0" b="0" cap="none" dirty="0" sz="14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baseline="0" b="0" cap="none" dirty="0" sz="1800" i="0" kumimoji="0" lang="ru-RU" normalizeH="0" strike="noStrike" u="none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19" name="TextBox 12"/>
          <p:cNvSpPr txBox="1"/>
          <p:nvPr/>
        </p:nvSpPr>
        <p:spPr>
          <a:xfrm>
            <a:off x="2357422" y="714356"/>
            <a:ext cx="3500462" cy="1077218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dirty="0" sz="1600" lang="ru-RU">
                <a:latin typeface="Arial" pitchFamily="34" charset="0"/>
                <a:cs typeface="Arial" pitchFamily="34" charset="0"/>
              </a:rPr>
              <a:t>Самый сильный, самый честный, </a:t>
            </a:r>
            <a:br>
              <a:rPr dirty="0" sz="1600" lang="ru-RU">
                <a:latin typeface="Arial" pitchFamily="34" charset="0"/>
                <a:cs typeface="Arial" pitchFamily="34" charset="0"/>
              </a:rPr>
            </a:br>
            <a:r>
              <a:rPr dirty="0" sz="1600" lang="ru-RU">
                <a:latin typeface="Arial" pitchFamily="34" charset="0"/>
                <a:cs typeface="Arial" pitchFamily="34" charset="0"/>
              </a:rPr>
              <a:t>Самый умный и родной. </a:t>
            </a:r>
            <a:br>
              <a:rPr dirty="0" sz="1600" lang="ru-RU">
                <a:latin typeface="Arial" pitchFamily="34" charset="0"/>
                <a:cs typeface="Arial" pitchFamily="34" charset="0"/>
              </a:rPr>
            </a:br>
            <a:r>
              <a:rPr dirty="0" sz="1600" lang="ru-RU">
                <a:latin typeface="Arial" pitchFamily="34" charset="0"/>
                <a:cs typeface="Arial" pitchFamily="34" charset="0"/>
              </a:rPr>
              <a:t>И уж если дочь прелестна — </a:t>
            </a:r>
            <a:br>
              <a:rPr dirty="0" sz="1600" lang="ru-RU">
                <a:latin typeface="Arial" pitchFamily="34" charset="0"/>
                <a:cs typeface="Arial" pitchFamily="34" charset="0"/>
              </a:rPr>
            </a:br>
            <a:r>
              <a:rPr dirty="0" sz="1600" lang="ru-RU">
                <a:latin typeface="Arial" pitchFamily="34" charset="0"/>
                <a:cs typeface="Arial" pitchFamily="34" charset="0"/>
              </a:rPr>
              <a:t>Только ты тому виной</a:t>
            </a:r>
          </a:p>
        </p:txBody>
      </p:sp>
      <p:pic>
        <p:nvPicPr>
          <p:cNvPr id="2097166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2765088" y="1791574"/>
            <a:ext cx="3459192" cy="4849787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Слайд 1</dc:title>
  <dc:creator>Olya</dc:creator>
  <cp:lastModifiedBy>Olya</cp:lastModifiedBy>
  <dcterms:created xsi:type="dcterms:W3CDTF">2022-10-07T19:53:46Z</dcterms:created>
  <dcterms:modified xsi:type="dcterms:W3CDTF">2023-10-16T12:07:42Z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4bbc9d329eaf49a4ae643aca6714d7eb</vt:lpwstr>
  </property>
</Properties>
</file>