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0" r:id="rId3"/>
    <p:sldId id="272" r:id="rId4"/>
    <p:sldId id="273" r:id="rId5"/>
    <p:sldId id="270" r:id="rId6"/>
    <p:sldId id="259" r:id="rId7"/>
    <p:sldId id="271" r:id="rId8"/>
    <p:sldId id="258" r:id="rId9"/>
    <p:sldId id="261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6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flashcards-library.com/spotlight-5-3a/K80yv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26B9FD-50A5-1107-A6C9-0F15CE3C2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94"/>
            <a:ext cx="9144000" cy="594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034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6744" y="55172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WOOD</a:t>
            </a:r>
            <a:endParaRPr lang="ru-RU" dirty="0"/>
          </a:p>
        </p:txBody>
      </p:sp>
      <p:pic>
        <p:nvPicPr>
          <p:cNvPr id="5122" name="Picture 2" descr="C:\Users\Irina\Desktop\4_201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7416"/>
            <a:ext cx="779380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358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5711" y="537321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GLASS</a:t>
            </a:r>
            <a:endParaRPr lang="ru-RU" dirty="0"/>
          </a:p>
        </p:txBody>
      </p:sp>
      <p:pic>
        <p:nvPicPr>
          <p:cNvPr id="6146" name="Picture 2" descr="C:\Users\Irina\Desktop\5039942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68" y="188640"/>
            <a:ext cx="681675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808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37321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MARBLE</a:t>
            </a:r>
            <a:endParaRPr lang="ru-RU" dirty="0"/>
          </a:p>
        </p:txBody>
      </p:sp>
      <p:pic>
        <p:nvPicPr>
          <p:cNvPr id="7170" name="Picture 2" descr="C:\Users\Irina\Desktop\мрамо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938" y="188639"/>
            <a:ext cx="5173054" cy="518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537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5172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BRICK</a:t>
            </a:r>
            <a:endParaRPr lang="ru-RU" dirty="0"/>
          </a:p>
        </p:txBody>
      </p:sp>
      <p:pic>
        <p:nvPicPr>
          <p:cNvPr id="8195" name="Picture 3" descr="C:\Users\Irina\Desktop\photos0-8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650" y="188640"/>
            <a:ext cx="700877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486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Irina\Desktop\67434ebc7fa452e18a1242ac63bb77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964" y="198820"/>
            <a:ext cx="4705848" cy="23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Irina\Desktop\i361A44M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5473"/>
            <a:ext cx="4097765" cy="27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8638" y="404664"/>
            <a:ext cx="5741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/>
              <a:t>A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966" y="640391"/>
            <a:ext cx="5517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/>
              <a:t>B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52834" y="5383966"/>
            <a:ext cx="1739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/>
              <a:t>C</a:t>
            </a:r>
            <a:endParaRPr lang="ru-RU" sz="48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80D2A7-A50E-B1F9-BAFC-4ECC8DA270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170" y="3158219"/>
            <a:ext cx="4160080" cy="266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1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/>
            <a:extLst>
              <a:ext uri="{FF2B5EF4-FFF2-40B4-BE49-F238E27FC236}">
                <a16:creationId xmlns:a16="http://schemas.microsoft.com/office/drawing/2014/main" id="{EDCE338A-3EB8-41E6-0D0F-6FF0910CF187}"/>
              </a:ext>
            </a:extLst>
          </p:cNvPr>
          <p:cNvSpPr/>
          <p:nvPr/>
        </p:nvSpPr>
        <p:spPr>
          <a:xfrm>
            <a:off x="2051720" y="188640"/>
            <a:ext cx="5040560" cy="6480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https://flashcards-library.com/spotlight-5-3a/K80yvQ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C3A3849-99C9-1D28-F846-95506352DC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17965"/>
            <a:ext cx="7772400" cy="584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93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78A3100-78D7-44C2-1301-FEF0514AE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510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83B23-9477-EB03-F0C9-64153927C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0" y="4635332"/>
            <a:ext cx="6408712" cy="2222668"/>
          </a:xfrm>
        </p:spPr>
        <p:txBody>
          <a:bodyPr/>
          <a:lstStyle/>
          <a:p>
            <a:r>
              <a:rPr lang="en-US" dirty="0"/>
              <a:t>what floor do you live on?</a:t>
            </a:r>
            <a:br>
              <a:rPr lang="en-US" dirty="0"/>
            </a:br>
            <a:r>
              <a:rPr lang="ru-RU" dirty="0"/>
              <a:t>I</a:t>
            </a:r>
            <a:r>
              <a:rPr lang="en-US" dirty="0"/>
              <a:t> live </a:t>
            </a:r>
            <a:r>
              <a:rPr lang="ru-RU" dirty="0"/>
              <a:t>o</a:t>
            </a:r>
            <a:r>
              <a:rPr lang="en-US" dirty="0"/>
              <a:t>n the</a:t>
            </a:r>
            <a:r>
              <a:rPr lang="ru-RU" dirty="0"/>
              <a:t>…</a:t>
            </a:r>
            <a:r>
              <a:rPr lang="ru-RU" dirty="0" err="1"/>
              <a:t>f</a:t>
            </a:r>
            <a:r>
              <a:rPr lang="en-US" dirty="0" err="1"/>
              <a:t>loor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360E4C6-784C-86BF-5CBD-6B5E56B0B6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-5237"/>
            <a:ext cx="3528392" cy="464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093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Irina\Desktop\meNPoC9MZ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841332" cy="588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949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BA1C2FA-B9A5-500D-7C76-D834311542E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59632" y="188640"/>
            <a:ext cx="6284168" cy="5472608"/>
          </a:xfrm>
        </p:spPr>
        <p:txBody>
          <a:bodyPr>
            <a:normAutofit/>
          </a:bodyPr>
          <a:lstStyle/>
          <a:p>
            <a:r>
              <a:rPr lang="en" sz="2800" dirty="0"/>
              <a:t>L</a:t>
            </a:r>
            <a:r>
              <a:rPr lang="en-US" sz="2800" dirty="0" err="1"/>
              <a:t>et’s</a:t>
            </a:r>
            <a:r>
              <a:rPr lang="en-US" sz="2800" dirty="0"/>
              <a:t> go in – </a:t>
            </a:r>
            <a:r>
              <a:rPr lang="ru-RU" sz="2800" dirty="0"/>
              <a:t>давай зайдём внутрь</a:t>
            </a:r>
          </a:p>
          <a:p>
            <a:r>
              <a:rPr lang="en-US" sz="2800" dirty="0"/>
              <a:t>Here we are – </a:t>
            </a:r>
            <a:r>
              <a:rPr lang="ru-RU" sz="2800" dirty="0"/>
              <a:t>мы здесь</a:t>
            </a:r>
          </a:p>
          <a:p>
            <a:r>
              <a:rPr lang="en-US" sz="2800" dirty="0"/>
              <a:t>Let’s go upstairs/downstairs </a:t>
            </a:r>
            <a:r>
              <a:rPr lang="ru-RU" sz="2800" dirty="0"/>
              <a:t>– пойдём наверх/вниз</a:t>
            </a:r>
            <a:endParaRPr lang="en-US" sz="2800" dirty="0"/>
          </a:p>
          <a:p>
            <a:r>
              <a:rPr lang="en-US" sz="2800" dirty="0"/>
              <a:t>Between – </a:t>
            </a:r>
            <a:r>
              <a:rPr lang="en-US" sz="2800" dirty="0" err="1"/>
              <a:t>м</a:t>
            </a:r>
            <a:r>
              <a:rPr lang="ru-RU" sz="2800" dirty="0" err="1"/>
              <a:t>ежду</a:t>
            </a:r>
            <a:endParaRPr lang="ru-RU" sz="2800" dirty="0"/>
          </a:p>
          <a:p>
            <a:r>
              <a:rPr lang="en" sz="2800" dirty="0"/>
              <a:t>O</a:t>
            </a:r>
            <a:r>
              <a:rPr lang="en-US" sz="2800" dirty="0" err="1"/>
              <a:t>pposite</a:t>
            </a:r>
            <a:r>
              <a:rPr lang="en-US" sz="2800" dirty="0"/>
              <a:t> – </a:t>
            </a:r>
            <a:r>
              <a:rPr lang="en-US" sz="2800" dirty="0" err="1"/>
              <a:t>н</a:t>
            </a:r>
            <a:r>
              <a:rPr lang="ru-RU" sz="2800" dirty="0" err="1"/>
              <a:t>апротив</a:t>
            </a:r>
            <a:endParaRPr lang="ru-RU" sz="2800" dirty="0"/>
          </a:p>
          <a:p>
            <a:r>
              <a:rPr lang="en-US" sz="2800" dirty="0"/>
              <a:t>On the right –</a:t>
            </a:r>
            <a:r>
              <a:rPr lang="en-US" sz="2800" dirty="0" err="1"/>
              <a:t>cп</a:t>
            </a:r>
            <a:r>
              <a:rPr lang="ru-RU" sz="2800" dirty="0" err="1"/>
              <a:t>рава</a:t>
            </a:r>
            <a:endParaRPr lang="ru-RU" sz="2800" dirty="0"/>
          </a:p>
          <a:p>
            <a:r>
              <a:rPr lang="en" sz="2800" dirty="0"/>
              <a:t>O</a:t>
            </a:r>
            <a:r>
              <a:rPr lang="en-US" sz="2800" dirty="0"/>
              <a:t>n the left – </a:t>
            </a:r>
            <a:r>
              <a:rPr lang="en-US" sz="2800" dirty="0" err="1"/>
              <a:t>с</a:t>
            </a:r>
            <a:r>
              <a:rPr lang="ru-RU" sz="2800" dirty="0"/>
              <a:t>лева</a:t>
            </a:r>
          </a:p>
          <a:p>
            <a:r>
              <a:rPr lang="en-US" sz="2800" dirty="0"/>
              <a:t>Across-</a:t>
            </a:r>
            <a:r>
              <a:rPr lang="ru-RU" sz="2800" dirty="0"/>
              <a:t>через</a:t>
            </a:r>
          </a:p>
          <a:p>
            <a:endParaRPr lang="ru-RU" sz="36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985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Irina\Desktop\tacmah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816152" cy="588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643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5172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STONE</a:t>
            </a:r>
            <a:endParaRPr lang="ru-RU" dirty="0"/>
          </a:p>
        </p:txBody>
      </p:sp>
      <p:pic>
        <p:nvPicPr>
          <p:cNvPr id="4098" name="Picture 2" descr="C:\Users\Irina\Desktop\15236645251_3cVB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080" y="260647"/>
            <a:ext cx="7007328" cy="519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58170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81</Words>
  <Application>Microsoft Macintosh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what floor do you live on? I live on the…floor</vt:lpstr>
      <vt:lpstr>Презентация PowerPoint</vt:lpstr>
      <vt:lpstr>Презентация PowerPoint</vt:lpstr>
      <vt:lpstr>Презентация PowerPoint</vt:lpstr>
      <vt:lpstr>STONE</vt:lpstr>
      <vt:lpstr>WOOD</vt:lpstr>
      <vt:lpstr>GLASS</vt:lpstr>
      <vt:lpstr>MARBLE</vt:lpstr>
      <vt:lpstr>BRICK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There is / There are</dc:title>
  <dc:creator>Irina</dc:creator>
  <cp:lastModifiedBy>Microsoft Office User</cp:lastModifiedBy>
  <cp:revision>13</cp:revision>
  <dcterms:created xsi:type="dcterms:W3CDTF">2015-11-11T14:13:10Z</dcterms:created>
  <dcterms:modified xsi:type="dcterms:W3CDTF">2023-10-31T18:49:32Z</dcterms:modified>
</cp:coreProperties>
</file>