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0"/>
  </p:notesMasterIdLst>
  <p:sldIdLst>
    <p:sldId id="277" r:id="rId2"/>
    <p:sldId id="284" r:id="rId3"/>
    <p:sldId id="286" r:id="rId4"/>
    <p:sldId id="282" r:id="rId5"/>
    <p:sldId id="269" r:id="rId6"/>
    <p:sldId id="267" r:id="rId7"/>
    <p:sldId id="262" r:id="rId8"/>
    <p:sldId id="285" r:id="rId9"/>
    <p:sldId id="279" r:id="rId10"/>
    <p:sldId id="270" r:id="rId11"/>
    <p:sldId id="271" r:id="rId12"/>
    <p:sldId id="272" r:id="rId13"/>
    <p:sldId id="273" r:id="rId14"/>
    <p:sldId id="275" r:id="rId15"/>
    <p:sldId id="276" r:id="rId16"/>
    <p:sldId id="266" r:id="rId17"/>
    <p:sldId id="268" r:id="rId18"/>
    <p:sldId id="280" r:id="rId19"/>
    <p:sldId id="283" r:id="rId20"/>
    <p:sldId id="265" r:id="rId21"/>
    <p:sldId id="259" r:id="rId22"/>
    <p:sldId id="258" r:id="rId23"/>
    <p:sldId id="264" r:id="rId24"/>
    <p:sldId id="263" r:id="rId25"/>
    <p:sldId id="260" r:id="rId26"/>
    <p:sldId id="261" r:id="rId27"/>
    <p:sldId id="278" r:id="rId28"/>
    <p:sldId id="25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61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04D829-CDE8-4B02-9B1B-DB5C9F093595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8C95C-5CA1-4EB1-97C4-4ECCFB1792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140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B8C95C-5CA1-4EB1-97C4-4ECCFB17925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66845-2E24-4222-8AE7-07DFE251C242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F366845-2E24-4222-8AE7-07DFE251C242}" type="datetimeFigureOut">
              <a:rPr lang="ru-RU" smtClean="0"/>
              <a:pPr/>
              <a:t>18.02.2015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5A63FCC-2B23-4145-9E74-65617674A2E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4.bp.blogspot.com/_EqN-nzQofk8/S00XwEvcvLI/AAAAAAAAA_A/x9yxCvaOBm8/s1600-h/5130.JPG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3.jpeg"/><Relationship Id="rId5" Type="http://schemas.openxmlformats.org/officeDocument/2006/relationships/hyperlink" Target="http://4.bp.blogspot.com/_EqN-nzQofk8/S00Xx0b9qsI/AAAAAAAAA_Y/o15SmGLUQWQ/s1600-h/5134.JPG" TargetMode="External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8.xml"/><Relationship Id="rId1" Type="http://schemas.openxmlformats.org/officeDocument/2006/relationships/video" Target="file:///I:\&#1050;&#1054;&#1053;&#1050;&#1059;&#1056;&#1057;\&#1076;&#1077;&#1090;&#1080;%20&#1074;&#1086;&#1081;&#1085;&#1099;\&#1074;&#1086;&#1081;&#1085;&#1072;%201.wmv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дети войны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t="3750" r="3368" b="2499"/>
          <a:stretch>
            <a:fillRect/>
          </a:stretch>
        </p:blipFill>
        <p:spPr>
          <a:xfrm>
            <a:off x="357158" y="214290"/>
            <a:ext cx="4839630" cy="6500858"/>
          </a:xfrm>
          <a:prstGeom prst="round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364088" y="4293096"/>
            <a:ext cx="3401960" cy="144016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b="1" dirty="0" smtClean="0"/>
              <a:t>Автор: </a:t>
            </a:r>
            <a:r>
              <a:rPr lang="ru-RU" dirty="0" smtClean="0"/>
              <a:t>Бурова Юлия Николаевна, </a:t>
            </a:r>
            <a:r>
              <a:rPr lang="ru-RU" dirty="0" smtClean="0"/>
              <a:t>учитель русского языка и литературы  </a:t>
            </a:r>
            <a:r>
              <a:rPr lang="ru-RU" dirty="0" smtClean="0"/>
              <a:t>МБОУ «Усть-Хайрюзовская СОШ»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6056" y="1196752"/>
            <a:ext cx="4067944" cy="2664296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/>
              <a:t>Дети войны</a:t>
            </a: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2400" dirty="0" smtClean="0"/>
              <a:t>(внеклассное мероприятие, посвященное  Дню Победы)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4" y="457200"/>
            <a:ext cx="4000496" cy="3471866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Bookman Old Style" pitchFamily="18" charset="0"/>
              </a:rPr>
              <a:t>Аркаша Каманин</a:t>
            </a:r>
            <a:endParaRPr lang="ru-RU" sz="6000" dirty="0">
              <a:latin typeface="Bookman Old Style" pitchFamily="18" charset="0"/>
            </a:endParaRPr>
          </a:p>
        </p:txBody>
      </p:sp>
      <p:pic>
        <p:nvPicPr>
          <p:cNvPr id="4098" name="Picture 2" descr="G:\война\пионеры-герои\KamaninA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4143404" cy="50006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6" y="457200"/>
            <a:ext cx="4048124" cy="3614742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Bookman Old Style" pitchFamily="18" charset="0"/>
              </a:rPr>
              <a:t>Володя Дубинин</a:t>
            </a:r>
            <a:endParaRPr lang="ru-RU" sz="6000" dirty="0">
              <a:latin typeface="Bookman Old Style" pitchFamily="18" charset="0"/>
            </a:endParaRPr>
          </a:p>
        </p:txBody>
      </p:sp>
      <p:pic>
        <p:nvPicPr>
          <p:cNvPr id="5122" name="Picture 2" descr="G:\война\пионеры-герои\Володя_Дубинин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714356"/>
            <a:ext cx="3286148" cy="50720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валя котик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357298"/>
            <a:ext cx="5112327" cy="38363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457200"/>
            <a:ext cx="3047992" cy="3186114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Bookman Old Style" pitchFamily="18" charset="0"/>
              </a:rPr>
              <a:t>Валя Котик</a:t>
            </a:r>
            <a:endParaRPr lang="ru-RU" sz="66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леня голиков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500042"/>
            <a:ext cx="4199860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2" y="457200"/>
            <a:ext cx="3905248" cy="3471866"/>
          </a:xfrm>
        </p:spPr>
        <p:txBody>
          <a:bodyPr>
            <a:normAutofit/>
          </a:bodyPr>
          <a:lstStyle/>
          <a:p>
            <a:r>
              <a:rPr lang="ru-RU" sz="6000" dirty="0" smtClean="0">
                <a:latin typeface="Bookman Old Style" pitchFamily="18" charset="0"/>
              </a:rPr>
              <a:t>Леня Голиков</a:t>
            </a:r>
            <a:endParaRPr lang="ru-RU" sz="60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марат казей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6860" r="10823"/>
          <a:stretch>
            <a:fillRect/>
          </a:stretch>
        </p:blipFill>
        <p:spPr>
          <a:xfrm>
            <a:off x="357158" y="500042"/>
            <a:ext cx="5143536" cy="5546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2132" y="457200"/>
            <a:ext cx="3571868" cy="3614742"/>
          </a:xfrm>
        </p:spPr>
        <p:txBody>
          <a:bodyPr>
            <a:normAutofit/>
          </a:bodyPr>
          <a:lstStyle/>
          <a:p>
            <a:r>
              <a:rPr lang="ru-RU" sz="7200" dirty="0" smtClean="0">
                <a:latin typeface="Bookman Old Style" pitchFamily="18" charset="0"/>
              </a:rPr>
              <a:t>Марат Казей</a:t>
            </a:r>
            <a:endParaRPr lang="ru-RU" sz="72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валерий волков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428604"/>
            <a:ext cx="4271886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457200"/>
            <a:ext cx="3762372" cy="1066800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Bookman Old Style" pitchFamily="18" charset="0"/>
              </a:rPr>
              <a:t>Валерий Волков</a:t>
            </a:r>
            <a:endParaRPr lang="ru-RU" sz="4400" dirty="0">
              <a:latin typeface="Bookman Old Style" pitchFamily="18" charset="0"/>
            </a:endParaRPr>
          </a:p>
        </p:txBody>
      </p:sp>
      <p:pic>
        <p:nvPicPr>
          <p:cNvPr id="1026" name="Picture 2" descr="G:\война\пионеры-герои\Okopnaya_prav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785926"/>
            <a:ext cx="2879725" cy="39131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V_Leningrad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500702"/>
            <a:ext cx="9144000" cy="135729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Блокада Ленинграда </a:t>
            </a:r>
            <a:br>
              <a:rPr lang="ru-RU" sz="32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2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8 сентября 1941г. – 27 января 1944г.</a:t>
            </a:r>
            <a:endParaRPr lang="ru-RU" sz="3200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457200"/>
            <a:ext cx="3476620" cy="10668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Дорога жизни</a:t>
            </a:r>
            <a:endParaRPr lang="ru-RU" sz="3600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643570" y="457200"/>
            <a:ext cx="3119430" cy="1066800"/>
          </a:xfrm>
        </p:spPr>
        <p:txBody>
          <a:bodyPr>
            <a:noAutofit/>
          </a:bodyPr>
          <a:lstStyle/>
          <a:p>
            <a:r>
              <a:rPr lang="ru-RU" sz="2800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125 граммов хлеба</a:t>
            </a:r>
            <a:endParaRPr lang="ru-RU" sz="2800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28604"/>
            <a:ext cx="4286250" cy="2809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 descr="F:\блокада\хлеб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3357562"/>
            <a:ext cx="6010286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0" y="457200"/>
            <a:ext cx="9144000" cy="5715000"/>
          </a:xfrm>
        </p:spPr>
        <p:txBody>
          <a:bodyPr>
            <a:normAutofit fontScale="85000" lnSpcReduction="20000"/>
          </a:bodyPr>
          <a:lstStyle/>
          <a:p>
            <a:pPr lvl="1" algn="ctr">
              <a:buNone/>
            </a:pPr>
            <a:r>
              <a:rPr lang="ru-RU" sz="60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man Old Style" pitchFamily="18" charset="0"/>
              </a:rPr>
              <a:t>«Суп из ботвы брюквы с мукой»:</a:t>
            </a:r>
          </a:p>
          <a:p>
            <a:pPr lvl="1"/>
            <a:r>
              <a:rPr lang="ru-RU" sz="6000" b="1" dirty="0" smtClean="0">
                <a:latin typeface="Bookman Old Style" pitchFamily="18" charset="0"/>
              </a:rPr>
              <a:t>Ботва брюквы– 190гр.</a:t>
            </a:r>
          </a:p>
          <a:p>
            <a:pPr lvl="1"/>
            <a:r>
              <a:rPr lang="ru-RU" sz="6000" b="1" dirty="0" smtClean="0">
                <a:latin typeface="Bookman Old Style" pitchFamily="18" charset="0"/>
              </a:rPr>
              <a:t>Мука – 3гр.</a:t>
            </a:r>
          </a:p>
          <a:p>
            <a:pPr lvl="1"/>
            <a:r>
              <a:rPr lang="ru-RU" sz="6000" b="1" dirty="0" smtClean="0">
                <a:latin typeface="Bookman Old Style" pitchFamily="18" charset="0"/>
              </a:rPr>
              <a:t>Лук – 5гр.</a:t>
            </a:r>
          </a:p>
          <a:p>
            <a:pPr lvl="1"/>
            <a:r>
              <a:rPr lang="ru-RU" sz="6000" b="1" dirty="0" smtClean="0">
                <a:latin typeface="Bookman Old Style" pitchFamily="18" charset="0"/>
              </a:rPr>
              <a:t>Соль – 5гр.</a:t>
            </a:r>
          </a:p>
          <a:p>
            <a:pPr lvl="1"/>
            <a:r>
              <a:rPr lang="ru-RU" sz="6000" b="1" dirty="0" smtClean="0">
                <a:latin typeface="Bookman Old Style" pitchFamily="18" charset="0"/>
              </a:rPr>
              <a:t>Специи – 5 гр.</a:t>
            </a:r>
          </a:p>
          <a:p>
            <a:pPr lvl="1"/>
            <a:r>
              <a:rPr lang="ru-RU" sz="6000" b="1" dirty="0" smtClean="0">
                <a:latin typeface="Bookman Old Style" pitchFamily="18" charset="0"/>
              </a:rPr>
              <a:t>Жиры – 0,03гр.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8472518" cy="5715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Дети и война – нет более ужасного сближения противоположных вещей на свете.</a:t>
            </a:r>
          </a:p>
          <a:p>
            <a:pPr algn="r">
              <a:buNone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А.Твардовский</a:t>
            </a:r>
            <a:endParaRPr lang="ru-RU" sz="5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kladbish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214942" y="928670"/>
            <a:ext cx="3343275" cy="4762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477280" cy="64294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Блокада Ленинграда</a:t>
            </a:r>
            <a:endParaRPr lang="ru-RU" sz="3600" dirty="0"/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857232"/>
            <a:ext cx="3943350" cy="4762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000496" y="4286256"/>
            <a:ext cx="4765552" cy="114300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Bookman Old Style" pitchFamily="18" charset="0"/>
              </a:rPr>
              <a:t>Разорванное кольцо</a:t>
            </a:r>
            <a:endParaRPr lang="ru-RU" sz="3600" b="1" dirty="0">
              <a:latin typeface="Bookman Old Style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G:\война\слайды\разорванное  кольц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642918"/>
            <a:ext cx="5449918" cy="3721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Содержимое 4" descr="i.цветок  жизниjpg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57158" y="285728"/>
            <a:ext cx="2786082" cy="4257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71472" y="4714884"/>
            <a:ext cx="20810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Цветок жизни 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баб яр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 b="1354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7334272" cy="71438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Бабий Яр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пам баб яр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028700"/>
            <a:ext cx="9144000" cy="5829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457200"/>
            <a:ext cx="7834338" cy="542908"/>
          </a:xfrm>
        </p:spPr>
        <p:txBody>
          <a:bodyPr>
            <a:noAutofit/>
          </a:bodyPr>
          <a:lstStyle/>
          <a:p>
            <a:r>
              <a:rPr lang="ru-RU" sz="4400" dirty="0" smtClean="0"/>
              <a:t>Памятник детям Бабий Яр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://4.bp.blogspot.com/_EqN-nzQofk8/S00XwEvcvLI/AAAAAAAAA_A/x9yxCvaOBm8/s320/5130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Содержимое 6" descr="узн.jpg"/>
          <p:cNvPicPr>
            <a:picLocks noGrp="1" noChangeAspect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>
          <a:xfrm>
            <a:off x="4357686" y="0"/>
            <a:ext cx="4786314" cy="3395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57200"/>
            <a:ext cx="3786214" cy="10668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Освенцим</a:t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9" name="Рисунок 8" descr="http://4.bp.blogspot.com/_EqN-nzQofk8/S00Xx0b9qsI/AAAAAAAAA_Y/o15SmGLUQWQ/s320/5134.JPG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357538"/>
            <a:ext cx="5000628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корчак с детьми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786314" y="2571744"/>
            <a:ext cx="3257544" cy="25181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286248" y="5500702"/>
            <a:ext cx="4357718" cy="85725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Bookman Old Style" pitchFamily="18" charset="0"/>
              </a:rPr>
              <a:t>Памятник </a:t>
            </a:r>
            <a:r>
              <a:rPr lang="ru-RU" sz="1800" b="1" dirty="0" err="1" smtClean="0">
                <a:latin typeface="Bookman Old Style" pitchFamily="18" charset="0"/>
              </a:rPr>
              <a:t>Янушу</a:t>
            </a:r>
            <a:r>
              <a:rPr lang="ru-RU" sz="1800" b="1" dirty="0" smtClean="0">
                <a:latin typeface="Bookman Old Style" pitchFamily="18" charset="0"/>
              </a:rPr>
              <a:t> Корчаку и его воспитанникам</a:t>
            </a:r>
            <a:endParaRPr lang="ru-RU" sz="1800" b="1" dirty="0">
              <a:latin typeface="Bookman Old Style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457200"/>
            <a:ext cx="4333876" cy="10668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Bookman Old Style" pitchFamily="18" charset="0"/>
              </a:rPr>
              <a:t>Януш Корчак</a:t>
            </a:r>
            <a:endParaRPr lang="ru-RU" sz="4000" dirty="0">
              <a:latin typeface="Bookman Old Style" pitchFamily="18" charset="0"/>
            </a:endParaRPr>
          </a:p>
        </p:txBody>
      </p:sp>
      <p:pic>
        <p:nvPicPr>
          <p:cNvPr id="1026" name="Picture 2" descr="G:\война\слайды\iкорчак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428604"/>
            <a:ext cx="2914667" cy="4929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могила неиз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7160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Подвига их не забудем.</a:t>
            </a:r>
            <a:b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</a:br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Гибели их не простим.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салют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9may~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война 1.wmv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475656" y="1052736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блокада\ленингр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85794"/>
            <a:ext cx="3786214" cy="4929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блокада\мать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643050"/>
            <a:ext cx="4643470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U_stanka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714876" y="428604"/>
            <a:ext cx="4046220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4357718" cy="1066800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Bookman Old Style" pitchFamily="18" charset="0"/>
              </a:rPr>
              <a:t>В тылу врага.</a:t>
            </a:r>
            <a:endParaRPr lang="ru-RU" sz="4000" dirty="0">
              <a:latin typeface="Bookman Old Style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357562"/>
            <a:ext cx="4286250" cy="2819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сын полка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929190" y="1071546"/>
            <a:ext cx="3316224" cy="4681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0" y="457200"/>
            <a:ext cx="5262570" cy="328594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Bookman Old Style" pitchFamily="18" charset="0"/>
              </a:rPr>
              <a:t>Сын полка </a:t>
            </a:r>
            <a:endParaRPr lang="ru-RU" sz="3600" dirty="0">
              <a:latin typeface="Bookman Old Style" pitchFamily="18" charset="0"/>
            </a:endParaRPr>
          </a:p>
        </p:txBody>
      </p:sp>
      <p:pic>
        <p:nvPicPr>
          <p:cNvPr id="6" name="Содержимое 4" descr="сын полка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428596" y="928670"/>
            <a:ext cx="3511550" cy="4779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F:\война\пионеры-герои\витя хомен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14290"/>
            <a:ext cx="2071702" cy="2714644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война\пионеры-герои\dваля зенкина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4290"/>
            <a:ext cx="2643174" cy="2571768"/>
          </a:xfrm>
          <a:prstGeom prst="rect">
            <a:avLst/>
          </a:prstGeom>
          <a:noFill/>
        </p:spPr>
      </p:pic>
      <p:pic>
        <p:nvPicPr>
          <p:cNvPr id="1028" name="Picture 4" descr="F:\война\пионеры-герои\вася коробк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142852"/>
            <a:ext cx="2428892" cy="2571768"/>
          </a:xfrm>
          <a:prstGeom prst="rect">
            <a:avLst/>
          </a:prstGeom>
          <a:noFill/>
        </p:spPr>
      </p:pic>
      <p:pic>
        <p:nvPicPr>
          <p:cNvPr id="1030" name="Picture 6" descr="F:\война\пионеры-герои\витя коробко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14290"/>
            <a:ext cx="2071702" cy="2554231"/>
          </a:xfrm>
          <a:prstGeom prst="rect">
            <a:avLst/>
          </a:prstGeom>
          <a:noFill/>
        </p:spPr>
      </p:pic>
      <p:pic>
        <p:nvPicPr>
          <p:cNvPr id="1032" name="Picture 8" descr="F:\война\пионеры-герои\галя комлев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42908" y="2143116"/>
            <a:ext cx="2928958" cy="2714620"/>
          </a:xfrm>
          <a:prstGeom prst="rect">
            <a:avLst/>
          </a:prstGeom>
          <a:noFill/>
        </p:spPr>
      </p:pic>
      <p:pic>
        <p:nvPicPr>
          <p:cNvPr id="1027" name="Picture 3" descr="F:\война\пионеры-герои\альберт купш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500570"/>
            <a:ext cx="2000264" cy="2214578"/>
          </a:xfrm>
          <a:prstGeom prst="rect">
            <a:avLst/>
          </a:prstGeom>
          <a:noFill/>
        </p:spPr>
      </p:pic>
      <p:pic>
        <p:nvPicPr>
          <p:cNvPr id="1033" name="Picture 9" descr="F:\война\пионеры-герои\володя щербацевич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8926" y="1928802"/>
            <a:ext cx="2857520" cy="2500330"/>
          </a:xfrm>
          <a:prstGeom prst="rect">
            <a:avLst/>
          </a:prstGeom>
          <a:noFill/>
        </p:spPr>
      </p:pic>
      <p:pic>
        <p:nvPicPr>
          <p:cNvPr id="1029" name="Picture 5" descr="F:\война\пионеры-герои\вася шишковский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71670" y="4143356"/>
            <a:ext cx="2214578" cy="2714644"/>
          </a:xfrm>
          <a:prstGeom prst="rect">
            <a:avLst/>
          </a:prstGeom>
          <a:noFill/>
        </p:spPr>
      </p:pic>
      <p:pic>
        <p:nvPicPr>
          <p:cNvPr id="1034" name="Picture 10" descr="F:\война\пионеры-герои\саша бородулин.jpg"/>
          <p:cNvPicPr>
            <a:picLocks noChangeAspect="1" noChangeArrowheads="1"/>
          </p:cNvPicPr>
          <p:nvPr/>
        </p:nvPicPr>
        <p:blipFill>
          <a:blip r:embed="rId10" cstate="print"/>
          <a:srcRect r="21053" b="30411"/>
          <a:stretch>
            <a:fillRect/>
          </a:stretch>
        </p:blipFill>
        <p:spPr bwMode="auto">
          <a:xfrm>
            <a:off x="5929322" y="1785926"/>
            <a:ext cx="2357454" cy="2786082"/>
          </a:xfrm>
          <a:prstGeom prst="rect">
            <a:avLst/>
          </a:prstGeom>
          <a:noFill/>
        </p:spPr>
      </p:pic>
      <p:pic>
        <p:nvPicPr>
          <p:cNvPr id="1035" name="Picture 11" descr="F:\война\пионеры-герои\юта бондаровская.jpg"/>
          <p:cNvPicPr>
            <a:picLocks noChangeAspect="1" noChangeArrowheads="1"/>
          </p:cNvPicPr>
          <p:nvPr/>
        </p:nvPicPr>
        <p:blipFill>
          <a:blip r:embed="rId11" cstate="print"/>
          <a:srcRect t="17021"/>
          <a:stretch>
            <a:fillRect/>
          </a:stretch>
        </p:blipFill>
        <p:spPr bwMode="auto">
          <a:xfrm>
            <a:off x="4286248" y="4071942"/>
            <a:ext cx="2566979" cy="2786058"/>
          </a:xfrm>
          <a:prstGeom prst="rect">
            <a:avLst/>
          </a:prstGeom>
          <a:noFill/>
        </p:spPr>
      </p:pic>
      <p:pic>
        <p:nvPicPr>
          <p:cNvPr id="1036" name="Picture 12" descr="F:\война\пионеры-герои\саша кондратьев.jpg"/>
          <p:cNvPicPr>
            <a:picLocks noChangeAspect="1" noChangeArrowheads="1"/>
          </p:cNvPicPr>
          <p:nvPr/>
        </p:nvPicPr>
        <p:blipFill>
          <a:blip r:embed="rId12" cstate="print"/>
          <a:srcRect r="14286" b="21428"/>
          <a:stretch>
            <a:fillRect/>
          </a:stretch>
        </p:blipFill>
        <p:spPr bwMode="auto">
          <a:xfrm>
            <a:off x="6715108" y="3857604"/>
            <a:ext cx="2428892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143504" y="1571612"/>
            <a:ext cx="4000496" cy="2571768"/>
          </a:xfrm>
        </p:spPr>
        <p:txBody>
          <a:bodyPr>
            <a:noAutofit/>
          </a:bodyPr>
          <a:lstStyle/>
          <a:p>
            <a:r>
              <a:rPr lang="ru-RU" sz="5400" dirty="0" smtClean="0">
                <a:latin typeface="Bookman Old Style" pitchFamily="18" charset="0"/>
              </a:rPr>
              <a:t>Зина Портнова</a:t>
            </a:r>
            <a:endParaRPr lang="ru-RU" sz="5400" dirty="0">
              <a:latin typeface="Bookman Old Style" pitchFamily="18" charset="0"/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785794"/>
            <a:ext cx="4038624" cy="4519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497</TotalTime>
  <Words>120</Words>
  <Application>Microsoft Office PowerPoint</Application>
  <PresentationFormat>Экран (4:3)</PresentationFormat>
  <Paragraphs>33</Paragraphs>
  <Slides>28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Бумажная</vt:lpstr>
      <vt:lpstr>Дети войны (внеклассное мероприятие, посвященное  Дню Победы)</vt:lpstr>
      <vt:lpstr>Презентация PowerPoint</vt:lpstr>
      <vt:lpstr>Презентация PowerPoint</vt:lpstr>
      <vt:lpstr>Презентация PowerPoint</vt:lpstr>
      <vt:lpstr>Презентация PowerPoint</vt:lpstr>
      <vt:lpstr>В тылу врага.</vt:lpstr>
      <vt:lpstr>Сын полка </vt:lpstr>
      <vt:lpstr>Презентация PowerPoint</vt:lpstr>
      <vt:lpstr>Зина Портнова</vt:lpstr>
      <vt:lpstr>Аркаша Каманин</vt:lpstr>
      <vt:lpstr>Володя Дубинин</vt:lpstr>
      <vt:lpstr>Валя Котик</vt:lpstr>
      <vt:lpstr>Леня Голиков</vt:lpstr>
      <vt:lpstr>Марат Казей</vt:lpstr>
      <vt:lpstr>Валерий Волков</vt:lpstr>
      <vt:lpstr>Блокада Ленинграда  8 сентября 1941г. – 27 января 1944г.</vt:lpstr>
      <vt:lpstr>Дорога жизни</vt:lpstr>
      <vt:lpstr>125 граммов хлеба</vt:lpstr>
      <vt:lpstr>Презентация PowerPoint</vt:lpstr>
      <vt:lpstr>Блокада Ленинграда</vt:lpstr>
      <vt:lpstr>Презентация PowerPoint</vt:lpstr>
      <vt:lpstr>Бабий Яр</vt:lpstr>
      <vt:lpstr>Памятник детям Бабий Яр</vt:lpstr>
      <vt:lpstr>Освенцим </vt:lpstr>
      <vt:lpstr>Януш Корчак</vt:lpstr>
      <vt:lpstr>Подвига их не забудем. Гибели их не простим.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Юля</cp:lastModifiedBy>
  <cp:revision>56</cp:revision>
  <dcterms:created xsi:type="dcterms:W3CDTF">2010-04-28T13:22:31Z</dcterms:created>
  <dcterms:modified xsi:type="dcterms:W3CDTF">2015-02-18T09:14:26Z</dcterms:modified>
</cp:coreProperties>
</file>