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71" r:id="rId4"/>
    <p:sldId id="275" r:id="rId5"/>
    <p:sldId id="264" r:id="rId6"/>
    <p:sldId id="261" r:id="rId7"/>
    <p:sldId id="274" r:id="rId8"/>
    <p:sldId id="270" r:id="rId9"/>
    <p:sldId id="260" r:id="rId10"/>
    <p:sldId id="259" r:id="rId11"/>
    <p:sldId id="258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 snapToObjects="1"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6348B-4A34-433A-BB2C-3369F5AD2FFA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957C8-83A3-40B1-B0D8-2BFADC9AA2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https://img.freepik.com/premium-vector/cute-turtle-cartoon-smiling_43633-458.jpg?w=2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2" name="AutoShape 4" descr="https://img.freepik.com/premium-vector/cute-turtle-cartoon-smiling_43633-458.jpg?w=20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3" name="Picture 5" descr="C:\Users\win7\Pictures\Ns9mJvswKeZdPLGej7Shv3j5xLNZXveZuzRxzVDssGU6oQ5LOW6Rf5jj4CFAQVWi5ziu6sT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571472" y="1714488"/>
            <a:ext cx="4500618" cy="4500570"/>
          </a:xfrm>
          <a:prstGeom prst="rect">
            <a:avLst/>
          </a:prstGeom>
          <a:noFill/>
        </p:spPr>
      </p:pic>
      <p:sp>
        <p:nvSpPr>
          <p:cNvPr id="8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Торт «Черепаха»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2090" y="2000240"/>
            <a:ext cx="361471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Подготовила   материал  </a:t>
            </a:r>
          </a:p>
          <a:p>
            <a:pPr algn="ctr"/>
            <a:endParaRPr lang="ru-RU" sz="24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учитель </a:t>
            </a:r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технологии </a:t>
            </a:r>
            <a:endParaRPr lang="ru-RU" sz="2400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ГАПОУ МО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«Губернский колледж» </a:t>
            </a:r>
          </a:p>
          <a:p>
            <a:pPr algn="ctr"/>
            <a:r>
              <a:rPr lang="ru-RU" sz="24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Барулина</a:t>
            </a:r>
            <a:r>
              <a:rPr lang="ru-RU" sz="24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Наталья Николаевна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endParaRPr lang="ru-RU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МО</a:t>
            </a:r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, г. Серпухов</a:t>
            </a:r>
          </a:p>
          <a:p>
            <a:pPr algn="ctr"/>
            <a:endParaRPr lang="ru-RU" b="1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2022г</a:t>
            </a:r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</a:t>
            </a:r>
            <a:endParaRPr lang="ru-RU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win7\Downloads\1664908087441.jpg"/>
          <p:cNvPicPr>
            <a:picLocks noChangeAspect="1" noChangeArrowheads="1"/>
          </p:cNvPicPr>
          <p:nvPr/>
        </p:nvPicPr>
        <p:blipFill>
          <a:blip r:embed="rId2"/>
          <a:srcRect l="2648" t="7261"/>
          <a:stretch>
            <a:fillRect/>
          </a:stretch>
        </p:blipFill>
        <p:spPr bwMode="auto">
          <a:xfrm rot="5400000">
            <a:off x="-428211" y="856783"/>
            <a:ext cx="5000661" cy="3572799"/>
          </a:xfrm>
          <a:prstGeom prst="rect">
            <a:avLst/>
          </a:prstGeom>
          <a:noFill/>
        </p:spPr>
      </p:pic>
      <p:pic>
        <p:nvPicPr>
          <p:cNvPr id="16387" name="Picture 3" descr="C:\Users\win7\Downloads\1664908087431 (1).jpg"/>
          <p:cNvPicPr>
            <a:picLocks noChangeAspect="1" noChangeArrowheads="1"/>
          </p:cNvPicPr>
          <p:nvPr/>
        </p:nvPicPr>
        <p:blipFill>
          <a:blip r:embed="rId3"/>
          <a:srcRect l="12307" t="1538" r="15000"/>
          <a:stretch>
            <a:fillRect/>
          </a:stretch>
        </p:blipFill>
        <p:spPr bwMode="auto">
          <a:xfrm rot="5400000">
            <a:off x="4179078" y="1893096"/>
            <a:ext cx="4500594" cy="457200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C:\Users\win7\Downloads\16649080874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Варианты оформления торта</a:t>
            </a:r>
            <a:endParaRPr lang="ru-RU" sz="4800" dirty="0"/>
          </a:p>
        </p:txBody>
      </p:sp>
      <p:sp>
        <p:nvSpPr>
          <p:cNvPr id="1026" name="AutoShape 2" descr="C:\Users\win7\Pictures\i (7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win7\Pictures\1684660427_mykaleidoscope-ru-p-tort-cherepakha-oformlenie-krasivo-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857628"/>
            <a:ext cx="2857507" cy="2857507"/>
          </a:xfrm>
          <a:prstGeom prst="rect">
            <a:avLst/>
          </a:prstGeom>
          <a:noFill/>
        </p:spPr>
      </p:pic>
      <p:pic>
        <p:nvPicPr>
          <p:cNvPr id="1028" name="Picture 4" descr="C:\Users\win7\Pictures\2d67d7e39f41eb6c1d9e1729a1477058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464437"/>
            <a:ext cx="2848207" cy="2214578"/>
          </a:xfrm>
          <a:prstGeom prst="rect">
            <a:avLst/>
          </a:prstGeom>
          <a:noFill/>
        </p:spPr>
      </p:pic>
      <p:pic>
        <p:nvPicPr>
          <p:cNvPr id="1029" name="Picture 5" descr="C:\Users\win7\Pictures\1684596547_mykaleidoscope-ru-p-cherepakha-tort-so-sgushchenkoi-instagram-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6428" y="1428736"/>
            <a:ext cx="3000372" cy="22502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Ингредиенты: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285720" y="2000240"/>
            <a:ext cx="4000528" cy="4429156"/>
          </a:xfrm>
        </p:spPr>
        <p:txBody>
          <a:bodyPr>
            <a:noAutofit/>
          </a:bodyPr>
          <a:lstStyle/>
          <a:p>
            <a:pPr marL="0" indent="0">
              <a:buFont typeface="+mj-lt"/>
              <a:buAutoNum type="arabicPeriod"/>
            </a:pPr>
            <a:r>
              <a:rPr lang="ru-RU" dirty="0" smtClean="0"/>
              <a:t>Печенье </a:t>
            </a:r>
            <a:r>
              <a:rPr lang="ru-RU" dirty="0" smtClean="0"/>
              <a:t>«</a:t>
            </a:r>
            <a:r>
              <a:rPr lang="ru-RU" dirty="0" err="1" smtClean="0"/>
              <a:t>Морозко</a:t>
            </a:r>
            <a:r>
              <a:rPr lang="ru-RU" dirty="0" smtClean="0"/>
              <a:t>» или «Юбилейное» -1 кг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КРЕМ:</a:t>
            </a:r>
          </a:p>
          <a:p>
            <a:pPr marL="0" indent="0">
              <a:buFont typeface="+mj-lt"/>
              <a:buAutoNum type="arabicPeriod"/>
            </a:pPr>
            <a:r>
              <a:rPr lang="ru-RU" dirty="0" smtClean="0"/>
              <a:t>Молоко сгущенное -270 гр.</a:t>
            </a:r>
          </a:p>
          <a:p>
            <a:pPr marL="0" indent="0">
              <a:buFont typeface="+mj-lt"/>
              <a:buAutoNum type="arabicPeriod"/>
            </a:pPr>
            <a:r>
              <a:rPr lang="ru-RU" dirty="0" smtClean="0"/>
              <a:t>Творог – 180 гр.</a:t>
            </a:r>
          </a:p>
          <a:p>
            <a:pPr marL="0" indent="0">
              <a:buFont typeface="+mj-lt"/>
              <a:buAutoNum type="arabicPeriod"/>
            </a:pPr>
            <a:r>
              <a:rPr lang="ru-RU" dirty="0" smtClean="0"/>
              <a:t>Сметана – 300 гр.</a:t>
            </a:r>
          </a:p>
          <a:p>
            <a:pPr marL="0" indent="0">
              <a:buFont typeface="+mj-lt"/>
              <a:buAutoNum type="arabicPeriod"/>
            </a:pPr>
            <a:r>
              <a:rPr lang="ru-RU" dirty="0" smtClean="0"/>
              <a:t>Ванилин</a:t>
            </a:r>
            <a:endParaRPr lang="ru-RU" dirty="0" smtClean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429124" y="1600200"/>
            <a:ext cx="4357718" cy="504351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ГЛАЗУРЬ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</a:t>
            </a:r>
          </a:p>
          <a:p>
            <a:pPr marL="271463" indent="-271463">
              <a:buFont typeface="+mj-lt"/>
              <a:buAutoNum type="arabicPeriod"/>
            </a:pPr>
            <a:r>
              <a:rPr lang="ru-RU" dirty="0" smtClean="0">
                <a:cs typeface="Times New Roman" pitchFamily="18" charset="0"/>
              </a:rPr>
              <a:t>Сахар -3 ст. ложки</a:t>
            </a:r>
          </a:p>
          <a:p>
            <a:pPr marL="0" indent="0">
              <a:buFont typeface="+mj-lt"/>
              <a:buAutoNum type="arabicPeriod"/>
            </a:pPr>
            <a:r>
              <a:rPr lang="ru-RU" dirty="0" smtClean="0">
                <a:cs typeface="Times New Roman" pitchFamily="18" charset="0"/>
              </a:rPr>
              <a:t>Какао-порошок - 3 ст. ложки</a:t>
            </a:r>
          </a:p>
          <a:p>
            <a:pPr marL="271463" indent="-271463">
              <a:buFont typeface="+mj-lt"/>
              <a:buAutoNum type="arabicPeriod"/>
            </a:pPr>
            <a:r>
              <a:rPr lang="ru-RU" dirty="0" smtClean="0">
                <a:cs typeface="Times New Roman" pitchFamily="18" charset="0"/>
              </a:rPr>
              <a:t>Молоко - 5 ст. ложек</a:t>
            </a:r>
          </a:p>
          <a:p>
            <a:pPr marL="271463" indent="-271463">
              <a:buFont typeface="+mj-lt"/>
              <a:buAutoNum type="arabicPeriod"/>
            </a:pPr>
            <a:r>
              <a:rPr lang="ru-RU" dirty="0" smtClean="0">
                <a:cs typeface="Times New Roman" pitchFamily="18" charset="0"/>
              </a:rPr>
              <a:t>Сливочное масло - 70 гр.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sz="2200" dirty="0" smtClean="0"/>
          </a:p>
          <a:p>
            <a:pPr marL="0" indent="0">
              <a:buNone/>
            </a:pP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in7\Downloads\1664908087553.jpg"/>
          <p:cNvPicPr>
            <a:picLocks noChangeAspect="1" noChangeArrowheads="1"/>
          </p:cNvPicPr>
          <p:nvPr/>
        </p:nvPicPr>
        <p:blipFill>
          <a:blip r:embed="rId2"/>
          <a:srcRect l="11441" t="-1" r="4660"/>
          <a:stretch>
            <a:fillRect/>
          </a:stretch>
        </p:blipFill>
        <p:spPr bwMode="auto">
          <a:xfrm rot="5400000">
            <a:off x="250001" y="1964521"/>
            <a:ext cx="4714908" cy="4214842"/>
          </a:xfrm>
          <a:prstGeom prst="rect">
            <a:avLst/>
          </a:prstGeom>
          <a:noFill/>
        </p:spPr>
      </p:pic>
      <p:pic>
        <p:nvPicPr>
          <p:cNvPr id="6" name="Picture 5" descr="C:\Users\win7\Downloads\1664908087386.jpg"/>
          <p:cNvPicPr>
            <a:picLocks noChangeAspect="1" noChangeArrowheads="1"/>
          </p:cNvPicPr>
          <p:nvPr/>
        </p:nvPicPr>
        <p:blipFill>
          <a:blip r:embed="rId3"/>
          <a:srcRect t="-636" r="6763"/>
          <a:stretch>
            <a:fillRect/>
          </a:stretch>
        </p:blipFill>
        <p:spPr bwMode="auto">
          <a:xfrm rot="5400000">
            <a:off x="4551589" y="2163527"/>
            <a:ext cx="4714908" cy="381683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14348" y="500042"/>
            <a:ext cx="378621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КРЕМ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143504" y="500066"/>
            <a:ext cx="3500462" cy="571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ГЛАЗУРЬ</a:t>
            </a:r>
            <a:endParaRPr lang="ru-RU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Ход работы: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2071678"/>
            <a:ext cx="3829048" cy="4500594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None/>
            </a:pPr>
            <a:r>
              <a:rPr lang="ru-RU" sz="5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КРЕМ</a:t>
            </a:r>
            <a:r>
              <a:rPr lang="ru-RU" sz="5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</a:t>
            </a:r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sz="3800" dirty="0" smtClean="0"/>
              <a:t>Все </a:t>
            </a:r>
            <a:r>
              <a:rPr lang="ru-RU" sz="3800" dirty="0" smtClean="0"/>
              <a:t>ингредиенты перемешать до однородной консистенции. Можно добавить измельченные фрукты, орехи.</a:t>
            </a:r>
          </a:p>
          <a:p>
            <a:endParaRPr lang="ru-RU" sz="32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2071678"/>
            <a:ext cx="4038600" cy="478632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5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ГЛАЗУРЬ</a:t>
            </a:r>
            <a:r>
              <a:rPr lang="ru-RU" sz="51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</a:t>
            </a:r>
            <a:endParaRPr lang="ru-RU" sz="51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ru-RU" sz="3800" dirty="0" smtClean="0"/>
          </a:p>
          <a:p>
            <a:pPr marL="0" indent="0">
              <a:buNone/>
            </a:pPr>
            <a:r>
              <a:rPr lang="ru-RU" sz="3800" dirty="0" smtClean="0"/>
              <a:t>Сахар перемешать с какао, чтобы не было комочков.  Добавить молоко и хорошо все перемешать.  Добавить сливочное масло.  Поставить на водяную баню или медленный огонь, постоянно помешивая, варить несколько минут. Немного остудить и работать.</a:t>
            </a:r>
          </a:p>
          <a:p>
            <a:pPr marL="0" indent="0">
              <a:buNone/>
            </a:pPr>
            <a:r>
              <a:rPr lang="ru-RU" sz="3800" dirty="0" smtClean="0"/>
              <a:t> 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win7\Downloads\1664908087543.jpg"/>
          <p:cNvPicPr>
            <a:picLocks noChangeAspect="1" noChangeArrowheads="1"/>
          </p:cNvPicPr>
          <p:nvPr/>
        </p:nvPicPr>
        <p:blipFill>
          <a:blip r:embed="rId2"/>
          <a:srcRect l="11494" t="3449" r="13793"/>
          <a:stretch>
            <a:fillRect/>
          </a:stretch>
        </p:blipFill>
        <p:spPr bwMode="auto">
          <a:xfrm rot="5400000">
            <a:off x="292523" y="564676"/>
            <a:ext cx="4201235" cy="4071966"/>
          </a:xfrm>
          <a:prstGeom prst="rect">
            <a:avLst/>
          </a:prstGeom>
          <a:noFill/>
        </p:spPr>
      </p:pic>
      <p:pic>
        <p:nvPicPr>
          <p:cNvPr id="5" name="Picture 2" descr="C:\Users\win7\Downloads\1664908087534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 l="15595" t="2146" r="21106"/>
          <a:stretch>
            <a:fillRect/>
          </a:stretch>
        </p:blipFill>
        <p:spPr bwMode="auto">
          <a:xfrm rot="5400000">
            <a:off x="4808537" y="2478083"/>
            <a:ext cx="3857625" cy="4473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win7\Downloads\1664908087524.jpg"/>
          <p:cNvPicPr>
            <a:picLocks noChangeAspect="1" noChangeArrowheads="1"/>
          </p:cNvPicPr>
          <p:nvPr/>
        </p:nvPicPr>
        <p:blipFill>
          <a:blip r:embed="rId2"/>
          <a:srcRect l="13793" t="1724" r="9914"/>
          <a:stretch>
            <a:fillRect/>
          </a:stretch>
        </p:blipFill>
        <p:spPr bwMode="auto">
          <a:xfrm rot="16200000">
            <a:off x="500034" y="500042"/>
            <a:ext cx="4214842" cy="4071940"/>
          </a:xfrm>
          <a:prstGeom prst="rect">
            <a:avLst/>
          </a:prstGeom>
          <a:noFill/>
        </p:spPr>
      </p:pic>
      <p:pic>
        <p:nvPicPr>
          <p:cNvPr id="20483" name="Picture 3" descr="C:\Users\win7\Downloads\1664908087515.jpg"/>
          <p:cNvPicPr>
            <a:picLocks noChangeAspect="1" noChangeArrowheads="1"/>
          </p:cNvPicPr>
          <p:nvPr/>
        </p:nvPicPr>
        <p:blipFill>
          <a:blip r:embed="rId3"/>
          <a:srcRect l="16250" t="2000" r="14750"/>
          <a:stretch>
            <a:fillRect/>
          </a:stretch>
        </p:blipFill>
        <p:spPr bwMode="auto">
          <a:xfrm>
            <a:off x="5000628" y="2571744"/>
            <a:ext cx="3786214" cy="40331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Смазать </a:t>
            </a:r>
            <a:r>
              <a:rPr lang="ru-RU" dirty="0" smtClean="0"/>
              <a:t>блюдо тонким слоем </a:t>
            </a:r>
            <a:r>
              <a:rPr lang="ru-RU" dirty="0" smtClean="0"/>
              <a:t>крема.</a:t>
            </a:r>
            <a:endParaRPr lang="ru-RU" dirty="0" smtClean="0"/>
          </a:p>
          <a:p>
            <a:pPr marL="0" indent="0">
              <a:buFont typeface="+mj-lt"/>
              <a:buAutoNum type="arabicPeriod"/>
            </a:pPr>
            <a:r>
              <a:rPr lang="ru-RU" dirty="0" smtClean="0"/>
              <a:t>     Обмакивая </a:t>
            </a:r>
            <a:r>
              <a:rPr lang="ru-RU" dirty="0" smtClean="0"/>
              <a:t>печенье в молоко (чай, кофе) </a:t>
            </a:r>
            <a:r>
              <a:rPr lang="ru-RU" dirty="0" smtClean="0"/>
              <a:t>выложить первый </a:t>
            </a:r>
            <a:r>
              <a:rPr lang="ru-RU" dirty="0" smtClean="0"/>
              <a:t>ряд.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Продолжать </a:t>
            </a:r>
            <a:r>
              <a:rPr lang="ru-RU" dirty="0" smtClean="0"/>
              <a:t>наслаивать, смазывая каждый слой, пока печенье не закончится.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Обмазать </a:t>
            </a:r>
            <a:r>
              <a:rPr lang="ru-RU" dirty="0" smtClean="0"/>
              <a:t>торт кремом со всех сторон, </a:t>
            </a:r>
            <a:r>
              <a:rPr lang="ru-RU" dirty="0" smtClean="0"/>
              <a:t>ровняя </a:t>
            </a:r>
            <a:r>
              <a:rPr lang="ru-RU" dirty="0" smtClean="0"/>
              <a:t>лопаткой.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Украсить </a:t>
            </a:r>
            <a:r>
              <a:rPr lang="ru-RU" dirty="0" smtClean="0"/>
              <a:t>тертым </a:t>
            </a:r>
            <a:r>
              <a:rPr lang="ru-RU" dirty="0" smtClean="0"/>
              <a:t>шоколадом,  </a:t>
            </a:r>
            <a:r>
              <a:rPr lang="ru-RU" dirty="0" smtClean="0"/>
              <a:t>фруктами или ягодами.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Отправить </a:t>
            </a:r>
            <a:r>
              <a:rPr lang="ru-RU" dirty="0" smtClean="0"/>
              <a:t>в холодильник на несколько часов.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Порезать </a:t>
            </a:r>
            <a:r>
              <a:rPr lang="ru-RU" dirty="0" smtClean="0"/>
              <a:t>на порционные куски.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Выложить </a:t>
            </a:r>
            <a:r>
              <a:rPr lang="ru-RU" dirty="0" smtClean="0"/>
              <a:t>на порционную тарелку.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Ход работы: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win7\Downloads\1664908087506.jpg"/>
          <p:cNvPicPr>
            <a:picLocks noChangeAspect="1" noChangeArrowheads="1"/>
          </p:cNvPicPr>
          <p:nvPr/>
        </p:nvPicPr>
        <p:blipFill>
          <a:blip r:embed="rId2"/>
          <a:srcRect l="12500" t="2000" r="16250" b="2000"/>
          <a:stretch>
            <a:fillRect/>
          </a:stretch>
        </p:blipFill>
        <p:spPr bwMode="auto">
          <a:xfrm rot="5400000">
            <a:off x="354426" y="431337"/>
            <a:ext cx="4195507" cy="4239640"/>
          </a:xfrm>
          <a:prstGeom prst="rect">
            <a:avLst/>
          </a:prstGeom>
          <a:noFill/>
        </p:spPr>
      </p:pic>
      <p:pic>
        <p:nvPicPr>
          <p:cNvPr id="5" name="Picture 2" descr="C:\Users\win7\Downloads\1664908087487.jpg"/>
          <p:cNvPicPr>
            <a:picLocks noChangeAspect="1" noChangeArrowheads="1"/>
          </p:cNvPicPr>
          <p:nvPr/>
        </p:nvPicPr>
        <p:blipFill>
          <a:blip r:embed="rId3"/>
          <a:srcRect l="9500" r="16250"/>
          <a:stretch>
            <a:fillRect/>
          </a:stretch>
        </p:blipFill>
        <p:spPr bwMode="auto">
          <a:xfrm>
            <a:off x="4857752" y="2357430"/>
            <a:ext cx="3889813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win7\Downloads\166490808747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642910" y="571480"/>
            <a:ext cx="7612111" cy="5709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223</Words>
  <Application>Microsoft Office PowerPoint</Application>
  <PresentationFormat>Экран (4:3)</PresentationFormat>
  <Paragraphs>46</Paragraphs>
  <Slides>12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Торт «Черепаха»</vt:lpstr>
      <vt:lpstr>Ингредиенты:</vt:lpstr>
      <vt:lpstr>Слайд 3</vt:lpstr>
      <vt:lpstr>Ход работы:</vt:lpstr>
      <vt:lpstr>Слайд 5</vt:lpstr>
      <vt:lpstr>Слайд 6</vt:lpstr>
      <vt:lpstr>Ход работы:</vt:lpstr>
      <vt:lpstr>Слайд 8</vt:lpstr>
      <vt:lpstr>Слайд 9</vt:lpstr>
      <vt:lpstr>Слайд 10</vt:lpstr>
      <vt:lpstr>Слайд 11</vt:lpstr>
      <vt:lpstr>Варианты оформления торта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</dc:creator>
  <cp:lastModifiedBy>win7</cp:lastModifiedBy>
  <cp:revision>16</cp:revision>
  <dcterms:created xsi:type="dcterms:W3CDTF">2022-10-04T18:42:29Z</dcterms:created>
  <dcterms:modified xsi:type="dcterms:W3CDTF">2023-11-11T20:03:50Z</dcterms:modified>
</cp:coreProperties>
</file>