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5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F0D61C-2ED4-494E-851B-FE28EAC1C40B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0E00A6-FD0E-4BDA-B440-78846ECB47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2708920"/>
            <a:ext cx="5637010" cy="322574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728191"/>
          </a:xfrm>
        </p:spPr>
        <p:txBody>
          <a:bodyPr/>
          <a:lstStyle/>
          <a:p>
            <a:r>
              <a:rPr lang="ru-RU" dirty="0"/>
              <a:t>«Устами младенца»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litsait.ru/images/photos/medium/article22874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62250"/>
            <a:ext cx="6768751" cy="2971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5325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764704"/>
            <a:ext cx="5966666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772816"/>
            <a:ext cx="6912768" cy="4536504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все на него смотрят</a:t>
            </a:r>
          </a:p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он бывает для пешеходов и для водителей</a:t>
            </a:r>
          </a:p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глаза светятся по очереди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светофор).</a:t>
            </a:r>
          </a:p>
          <a:p>
            <a:pPr algn="l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26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7.pngegg.com/pngimages/690/335/png-clipart-traffic-light-traffic-lights-s-lights-pedestria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99288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112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7887" y="1484784"/>
            <a:ext cx="3694114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Молодцы ребята и с этим задание мы справились.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leonidovka.kulturammr.ru/media/k2/items/cache/42a35505dabe860dcdeb51f92d5be768_XL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8" b="11998"/>
          <a:stretch>
            <a:fillRect/>
          </a:stretch>
        </p:blipFill>
        <p:spPr bwMode="auto">
          <a:xfrm rot="375688">
            <a:off x="4571776" y="984806"/>
            <a:ext cx="4189595" cy="3127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2627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836712"/>
            <a:ext cx="5966666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2022438" y="2492896"/>
            <a:ext cx="5970494" cy="2950075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Он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светится.</a:t>
            </a: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похож на палку</a:t>
            </a: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нем чередуется черный и белый цвет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Жезл)</a:t>
            </a:r>
          </a:p>
          <a:p>
            <a:pPr algn="l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0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2.bp.blogspot.com/-UiwzlVAgv8o/WEKgtEoHvPI/AAAAAAAAAJA/uRzMxZuCECIKrKivnnUXX7Fh1TSoeCp2QCLcB/s1600/%25D0%25A1%25D0%25BB%25D0%25B0%25D0%25B9%25D0%25B416.JPG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731838"/>
            <a:ext cx="6984776" cy="4929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613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908720"/>
            <a:ext cx="5966666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2420888"/>
            <a:ext cx="5970494" cy="3022083"/>
          </a:xfrm>
        </p:spPr>
        <p:txBody>
          <a:bodyPr>
            <a:normAutofit fontScale="92500"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Часто на нем светофоры</a:t>
            </a:r>
          </a:p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когда на нем находишься, зевать нельзя</a:t>
            </a:r>
          </a:p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на нем все смотрят по сторонам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перекресток)</a:t>
            </a:r>
          </a:p>
          <a:p>
            <a:pPr algn="l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9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un9-54.userapi.com/impg/c855120/v855120902/2259d4/4BFxSaRoSns.jpg?size=604x604&amp;quality=96&amp;sign=a9f419946ebc5b88d2a1c90a1919af22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44815" cy="5040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7969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764704"/>
            <a:ext cx="596666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2276872"/>
            <a:ext cx="5970494" cy="4104456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Он все время машет, поворачивается в разные стороны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или свистит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все его слушаются</a:t>
            </a: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он стоит, когда не работает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светофор</a:t>
            </a:r>
          </a:p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(регулировщик)</a:t>
            </a:r>
          </a:p>
        </p:txBody>
      </p:sp>
    </p:spTree>
    <p:extLst>
      <p:ext uri="{BB962C8B-B14F-4D97-AF65-F5344CB8AC3E}">
        <p14:creationId xmlns:p14="http://schemas.microsoft.com/office/powerpoint/2010/main" val="149692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age.winudf.com/v2/image1/Y29tLndoaXNwZXJhcnRzLmtpZHMuam91cm5hbC5kZW1vMDAwOV9zY3JlZW5fM18xNTY1Nzk4MDQ1XzA1Ng/screen-3.jpg?fakeurl=1&amp;type=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20080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3394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980728"/>
            <a:ext cx="5966666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2348880"/>
            <a:ext cx="5970494" cy="309409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1. Зимой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его не видно, а летом его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красят</a:t>
            </a:r>
          </a:p>
          <a:p>
            <a:pPr algn="l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он полосатый</a:t>
            </a:r>
          </a:p>
          <a:p>
            <a:pPr algn="l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кто – то по нему ходит, кто – то перед ним  </a:t>
            </a:r>
          </a:p>
          <a:p>
            <a:pPr algn="l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останавливается </a:t>
            </a:r>
          </a:p>
          <a:p>
            <a:pPr algn="l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пешеходный переход)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208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zlatoust.info/upload/resize_cache/image/8add240a5ea1932ab6470d170455d034/a4354793e7adbe661bb45338b91c2a0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1" t="1932" r="18910"/>
          <a:stretch/>
        </p:blipFill>
        <p:spPr bwMode="auto">
          <a:xfrm>
            <a:off x="1187624" y="620688"/>
            <a:ext cx="7128792" cy="55446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643128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109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«Устами младенца» </vt:lpstr>
      <vt:lpstr>Задание № 1</vt:lpstr>
      <vt:lpstr>Презентация PowerPoint</vt:lpstr>
      <vt:lpstr>Задание № 2</vt:lpstr>
      <vt:lpstr>Презентация PowerPoint</vt:lpstr>
      <vt:lpstr>Задание № 3</vt:lpstr>
      <vt:lpstr>Презентация PowerPoint</vt:lpstr>
      <vt:lpstr>Задание № 4</vt:lpstr>
      <vt:lpstr>Презентация PowerPoint</vt:lpstr>
      <vt:lpstr>Задание № 5</vt:lpstr>
      <vt:lpstr>Презентация PowerPoint</vt:lpstr>
      <vt:lpstr>Конец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2021-11-18T15:17:40Z</dcterms:created>
  <dcterms:modified xsi:type="dcterms:W3CDTF">2021-11-19T04:29:01Z</dcterms:modified>
</cp:coreProperties>
</file>