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6" r:id="rId4"/>
    <p:sldId id="258" r:id="rId5"/>
    <p:sldId id="288" r:id="rId6"/>
    <p:sldId id="287" r:id="rId7"/>
    <p:sldId id="259" r:id="rId8"/>
    <p:sldId id="260" r:id="rId9"/>
    <p:sldId id="262" r:id="rId10"/>
    <p:sldId id="291" r:id="rId11"/>
    <p:sldId id="263" r:id="rId12"/>
    <p:sldId id="264" r:id="rId13"/>
    <p:sldId id="265" r:id="rId14"/>
    <p:sldId id="266" r:id="rId15"/>
    <p:sldId id="267" r:id="rId16"/>
    <p:sldId id="294" r:id="rId17"/>
    <p:sldId id="268" r:id="rId18"/>
    <p:sldId id="295" r:id="rId19"/>
    <p:sldId id="269" r:id="rId20"/>
    <p:sldId id="297" r:id="rId21"/>
    <p:sldId id="270" r:id="rId22"/>
    <p:sldId id="299" r:id="rId23"/>
    <p:sldId id="271" r:id="rId24"/>
    <p:sldId id="301" r:id="rId25"/>
    <p:sldId id="272" r:id="rId26"/>
    <p:sldId id="303" r:id="rId27"/>
    <p:sldId id="273" r:id="rId28"/>
    <p:sldId id="305" r:id="rId29"/>
    <p:sldId id="274" r:id="rId30"/>
    <p:sldId id="306" r:id="rId31"/>
    <p:sldId id="275" r:id="rId32"/>
    <p:sldId id="308" r:id="rId33"/>
    <p:sldId id="276" r:id="rId34"/>
    <p:sldId id="310" r:id="rId35"/>
    <p:sldId id="277" r:id="rId36"/>
    <p:sldId id="312" r:id="rId37"/>
    <p:sldId id="278" r:id="rId38"/>
    <p:sldId id="315" r:id="rId39"/>
    <p:sldId id="279" r:id="rId40"/>
    <p:sldId id="317" r:id="rId41"/>
    <p:sldId id="280" r:id="rId42"/>
    <p:sldId id="320" r:id="rId43"/>
    <p:sldId id="281" r:id="rId44"/>
    <p:sldId id="322" r:id="rId45"/>
    <p:sldId id="282" r:id="rId46"/>
    <p:sldId id="323" r:id="rId47"/>
    <p:sldId id="283" r:id="rId48"/>
    <p:sldId id="325" r:id="rId49"/>
    <p:sldId id="284" r:id="rId50"/>
    <p:sldId id="326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Подготовка к ВПР  5 класс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«Увеличительные приборы. Устройство микроскопа»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43000"/>
            <a:ext cx="8712968" cy="10668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Фотография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выполнена при работе с микроскопом, на котором указано: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     – увеличение окуляра  — 20;</a:t>
            </a:r>
          </a:p>
          <a:p>
            <a:pPr>
              <a:buNone/>
            </a:pPr>
            <a:r>
              <a:rPr lang="ru-RU" dirty="0" smtClean="0"/>
              <a:t>      – увеличение объектива  — 20.</a:t>
            </a:r>
          </a:p>
          <a:p>
            <a:pPr>
              <a:buNone/>
            </a:pPr>
            <a:r>
              <a:rPr lang="ru-RU" dirty="0" smtClean="0"/>
              <a:t>Какое общее увеличение даёт данный микроскоп?</a:t>
            </a:r>
          </a:p>
          <a:p>
            <a:pPr>
              <a:buNone/>
            </a:pPr>
            <a:r>
              <a:rPr lang="ru-RU" b="1" dirty="0" smtClean="0"/>
              <a:t>Пояснение. </a:t>
            </a:r>
            <a:r>
              <a:rPr lang="ru-RU" dirty="0" smtClean="0"/>
              <a:t>Чтобы посчитать какое увеличение дает микроскоп, нужно число на окуляре умножить на число на объективе.</a:t>
            </a:r>
          </a:p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 · 20 = 400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io5-vpr.sdamgia.ru/get_file?id=330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7606" y="1700808"/>
            <a:ext cx="5178770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892480" cy="1445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Рассмотрите изображение микроскопа (рис. 1). Что обозначено на рисунке буквой А?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bio5-vpr.sdamgia.ru/get_file?id=2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12776"/>
            <a:ext cx="4860032" cy="5445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Рассмотрите изображение микроскопа (рис. 1). Что обозначено на рисунке буквой А?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5580112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 -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предметное стекло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bio5-vpr.sdamgia.ru/get_file?id=2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53636"/>
            <a:ext cx="4860032" cy="51043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процесс обеспечивает часть микроскопа, обозначенная буквой 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</a:t>
            </a:r>
            <a:r>
              <a:rPr lang="ru-RU" sz="2700" dirty="0" smtClean="0"/>
              <a:t> </a:t>
            </a: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042792" cy="4325112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Ответ запишите одним словом в именительном падеже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процесс обеспечивает часть микроскопа, обозначенная буквой А?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     </a:t>
            </a:r>
            <a:r>
              <a:rPr lang="ru-RU" sz="3200" dirty="0" smtClean="0"/>
              <a:t> 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5266928" cy="4657704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Ответ запишите одним словом в именительном </a:t>
            </a:r>
            <a:r>
              <a:rPr lang="ru-RU" i="1" dirty="0" smtClean="0"/>
              <a:t>падеже</a:t>
            </a:r>
          </a:p>
          <a:p>
            <a:r>
              <a:rPr lang="ru-RU" sz="3200" b="1" dirty="0" smtClean="0"/>
              <a:t>Предметное </a:t>
            </a:r>
            <a:r>
              <a:rPr lang="ru-RU" sz="3200" b="1" dirty="0" smtClean="0"/>
              <a:t>стекло необходимо для размещения и закрепления микропрепарата на нем.</a:t>
            </a:r>
          </a:p>
          <a:p>
            <a:r>
              <a:rPr lang="ru-RU" dirty="0" smtClean="0"/>
              <a:t>Ответ: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s://bio5-vpr.sdamgia.ru/get_file?id=2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7770" y="2708920"/>
            <a:ext cx="3676230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35280" cy="214198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окуляре микроскопа стёрлась надпись, обозначающая увеличение. Найдите увеличение окуляров, если увеличение объектива 40, а общее 400?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30015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35280" cy="214198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окуляре микроскопа стёрлась надпись, обозначающая увеличение. Найдите увеличение окуляров, если увеличение объектива 40, а общее 400?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30015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Чтобы узнать увеличение окуляра, надо разделить общее увеличение на увеличение объектива.</a:t>
            </a:r>
          </a:p>
          <a:p>
            <a:pPr algn="ctr">
              <a:buNone/>
            </a:pPr>
            <a:r>
              <a:rPr lang="ru-RU" sz="3600" b="1" dirty="0" smtClean="0"/>
              <a:t>400 / 40 = 10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016224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объективе микроскопа стёрлась надпись, обозначающая увеличение. Найдите увеличение объектива, если увеличение окуляров 40, а общее800?</a:t>
            </a:r>
            <a:b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016224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объективе микроскопа стёрлась надпись, обозначающая увеличение. Найдите увеличение объектива, если увеличение окуляров 40, а общее800?</a:t>
            </a:r>
            <a:b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30015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Пояснение. </a:t>
            </a:r>
            <a:r>
              <a:rPr lang="ru-RU" dirty="0" smtClean="0"/>
              <a:t>Чтобы узнать увеличение окуляра, надо разделить общее увеличение на увеличение объектива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pPr algn="ctr">
              <a:buNone/>
            </a:pPr>
            <a:r>
              <a:rPr lang="ru-RU" sz="3600" b="1" dirty="0" smtClean="0"/>
              <a:t>800 </a:t>
            </a:r>
            <a:r>
              <a:rPr lang="ru-RU" sz="3600" b="1" dirty="0" smtClean="0"/>
              <a:t>/ 40 = 20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bio5-vpr.sdamgia.ru/get_file?id=358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909193" cy="39940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со штативной лупой, на которой указано: увеличение окуляра  — 15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708920"/>
            <a:ext cx="5554960" cy="43251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Какое увеличение даёт данная штативная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лупа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 микроскопом, на котором указано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507288" cy="43251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— </a:t>
            </a:r>
            <a:r>
              <a:rPr lang="ru-RU" dirty="0" smtClean="0"/>
              <a:t>увеличение окуляра  — 10;</a:t>
            </a:r>
          </a:p>
          <a:p>
            <a:pPr>
              <a:buNone/>
            </a:pPr>
            <a:r>
              <a:rPr lang="ru-RU" dirty="0" smtClean="0"/>
              <a:t>— увеличение объектива  — 40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u="sng" dirty="0" smtClean="0"/>
              <a:t>Какое общее увеличение даёт данный микроскоп?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bio5-vpr.sdamgia.ru/get_file?id=358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909193" cy="39940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со штативной лупой, на которой указано: увеличение окуляра  — 15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5554960" cy="40816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Какое увеличение даёт данная штативная лупа?</a:t>
            </a:r>
          </a:p>
          <a:p>
            <a:pPr>
              <a:buNone/>
            </a:pPr>
            <a:r>
              <a:rPr lang="ru-RU" b="1" dirty="0" smtClean="0"/>
              <a:t>Пояснение. </a:t>
            </a:r>
            <a:r>
              <a:rPr lang="ru-RU" u="sng" dirty="0" smtClean="0"/>
              <a:t>Штативная лупа состоит из окуляра</a:t>
            </a:r>
            <a:r>
              <a:rPr lang="ru-RU" dirty="0" smtClean="0"/>
              <a:t>, в состав которого входит одна или несколько линз, предметный столик, штатив, зеркало. Так как в лупе </a:t>
            </a:r>
            <a:r>
              <a:rPr lang="ru-RU" b="1" i="1" dirty="0" smtClean="0"/>
              <a:t>нет объектива</a:t>
            </a:r>
            <a:r>
              <a:rPr lang="ru-RU" dirty="0" smtClean="0"/>
              <a:t>, то увеличение лупы равно увеличению окуляра.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15.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bio5-vpr.sdamgia.ru/get_file?id=359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9848" y="1844824"/>
            <a:ext cx="4391394" cy="4608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 микроскопом, на котором указано: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5652120" cy="4441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2000" dirty="0" smtClean="0"/>
              <a:t>— </a:t>
            </a:r>
            <a:r>
              <a:rPr lang="ru-RU" u="sng" dirty="0" smtClean="0"/>
              <a:t>увеличение окуляра  — 10;</a:t>
            </a:r>
          </a:p>
          <a:p>
            <a:pPr>
              <a:buNone/>
            </a:pPr>
            <a:r>
              <a:rPr lang="ru-RU" u="sng" dirty="0" smtClean="0"/>
              <a:t>— увеличение объектива  — 8.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bio5-vpr.sdamgia.ru/get_file?id=359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9848" y="1844824"/>
            <a:ext cx="4391394" cy="4608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 микроскопом, на котором указано: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5436096" cy="44416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— </a:t>
            </a:r>
            <a:r>
              <a:rPr lang="ru-RU" sz="3300" u="sng" dirty="0" smtClean="0"/>
              <a:t>увеличение окуляра  — 10;</a:t>
            </a:r>
          </a:p>
          <a:p>
            <a:pPr>
              <a:buNone/>
            </a:pPr>
            <a:r>
              <a:rPr lang="ru-RU" sz="3300" u="sng" dirty="0" smtClean="0"/>
              <a:t>— увеличение объектива  — 8.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Какое общее увеличение даёт данный микроскоп?</a:t>
            </a:r>
          </a:p>
          <a:p>
            <a:pPr>
              <a:buNone/>
            </a:pPr>
            <a:r>
              <a:rPr lang="ru-RU" b="1" dirty="0" smtClean="0"/>
              <a:t>Пояснение. </a:t>
            </a:r>
            <a:r>
              <a:rPr lang="ru-RU" dirty="0" smtClean="0"/>
              <a:t>Чтобы узнать общее увеличение микроскопа, надо нужно число на окуляре умножить на число на объективе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3600" b="1" dirty="0" smtClean="0"/>
              <a:t>Вычислим: 10 · 8  =  80.</a:t>
            </a:r>
          </a:p>
          <a:p>
            <a:pPr algn="r">
              <a:buNone/>
            </a:pPr>
            <a:r>
              <a:rPr lang="ru-RU" sz="3600" b="1" dirty="0" smtClean="0"/>
              <a:t> </a:t>
            </a:r>
          </a:p>
          <a:p>
            <a:pPr algn="r">
              <a:buNone/>
            </a:pPr>
            <a:r>
              <a:rPr lang="ru-RU" sz="3600" b="1" dirty="0" smtClean="0"/>
              <a:t>Ответ: 80.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bio5-vpr.sdamgia.ru/get_file?id=363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923928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2 был выполнен при работе с микроскопом, на котором указано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64904"/>
            <a:ext cx="6228184" cy="4293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— </a:t>
            </a:r>
            <a:r>
              <a:rPr lang="ru-RU" dirty="0" smtClean="0"/>
              <a:t>увеличение окуляра  — 10;</a:t>
            </a:r>
          </a:p>
          <a:p>
            <a:pPr>
              <a:buNone/>
            </a:pPr>
            <a:r>
              <a:rPr lang="ru-RU" dirty="0" smtClean="0"/>
              <a:t>— увеличение объектива  — 40.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bio5-vpr.sdamgia.ru/get_file?id=363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635896" cy="5013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2 был выполнен при работе с микроскопом, на котором указано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8"/>
            <a:ext cx="6228184" cy="4797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— </a:t>
            </a:r>
            <a:r>
              <a:rPr lang="ru-RU" dirty="0" smtClean="0"/>
              <a:t>увеличение окуляра  — 10;</a:t>
            </a:r>
          </a:p>
          <a:p>
            <a:pPr>
              <a:buNone/>
            </a:pPr>
            <a:r>
              <a:rPr lang="ru-RU" dirty="0" smtClean="0"/>
              <a:t>— увеличение объектива  — 40.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Какое общее увеличение даёт данный микроскоп?</a:t>
            </a:r>
          </a:p>
          <a:p>
            <a:pPr>
              <a:buNone/>
            </a:pPr>
            <a:r>
              <a:rPr lang="ru-RU" b="1" dirty="0" smtClean="0"/>
              <a:t>Пояснение. </a:t>
            </a:r>
            <a:r>
              <a:rPr lang="ru-RU" dirty="0" smtClean="0"/>
              <a:t>Чтобы узнать увеличение общее увеличение микроскопа, нужно число на окуляре умножить на число на объективе.</a:t>
            </a:r>
          </a:p>
          <a:p>
            <a:pPr algn="r">
              <a:buNone/>
            </a:pP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Вычислим: 10 · 40 = 400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000" b="1" dirty="0" smtClean="0"/>
              <a:t>400.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bio5-vpr.sdamgia.ru/get_file?id=358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00808"/>
            <a:ext cx="4536504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35280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bio5-vpr.sdamgia.ru/get_file?id=358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44824"/>
            <a:ext cx="4464496" cy="5013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35280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564904"/>
            <a:ext cx="5040560" cy="4009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На рисунке изображён микроскоп. Буквой А обозначен штатив. Штатив нужен для перенесение микроскопа.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sz="1400" dirty="0" smtClean="0"/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i="1" dirty="0" smtClean="0"/>
              <a:t>штатив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bio5-vpr.sdamgia.ru/get_file?id=357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00808"/>
            <a:ext cx="4932040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bio5-vpr.sdamgia.ru/get_file?id=357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00808"/>
            <a:ext cx="4932040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43000"/>
            <a:ext cx="8712968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564904"/>
            <a:ext cx="5256584" cy="4009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На рисунке изображён микроскоп. Буквой А обозначен окуляр. Окуляр нужен для рассматривания изображения.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окуляр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bio5-vpr.sdamgia.ru/get_file?id=29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499992" cy="5229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35280" cy="2232248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 микроскопом, на котором указано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8784976" cy="47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— </a:t>
            </a:r>
            <a:r>
              <a:rPr lang="ru-RU" dirty="0" smtClean="0"/>
              <a:t>увеличение окуляра  —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— увеличение объектива  — </a:t>
            </a:r>
            <a:r>
              <a:rPr lang="ru-RU" sz="3200" b="1" dirty="0" smtClean="0"/>
              <a:t>40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Какое общее увеличение даёт данный микроскоп?</a:t>
            </a:r>
          </a:p>
          <a:p>
            <a:pPr>
              <a:buNone/>
            </a:pPr>
            <a:r>
              <a:rPr lang="ru-RU" b="1" dirty="0" smtClean="0"/>
              <a:t>Пояснение. </a:t>
            </a:r>
            <a:r>
              <a:rPr lang="ru-RU" dirty="0" smtClean="0"/>
              <a:t>Чтобы узнать увеличение микроскопа, необходимо умножить число, указанное на окуляре (10), на число, указанное на используемом объективе (40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Вычислим: 10 · 40 = 400.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400.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bio5-vpr.sdamgia.ru/get_file?id=29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628800"/>
            <a:ext cx="4211960" cy="5229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35280" cy="2232248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5482952" cy="328955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Буквой </a:t>
            </a:r>
            <a:r>
              <a:rPr lang="ru-RU" dirty="0" smtClean="0"/>
              <a:t>А обозначен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объектив</a:t>
            </a:r>
            <a:r>
              <a:rPr lang="ru-RU" dirty="0" smtClean="0"/>
              <a:t>  — увеличительное стекло.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dirty="0" smtClean="0"/>
              <a:t>объектив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bio5-vpr.sdamgia.ru/get_file?id=377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484784"/>
            <a:ext cx="4536504" cy="5373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0668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 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bio5-vpr.sdamgia.ru/get_file?id=377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572000" cy="5373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0668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 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402832" cy="43251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Ученик обозначил буквой А зеркало микроскопа.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Оно служит для регулировки света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зеркало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bio5-vpr.sdamgia.ru/get_file?id=381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340768"/>
            <a:ext cx="4499992" cy="5805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bio5-vpr.sdamgia.ru/get_file?id=381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84784"/>
            <a:ext cx="4211960" cy="5661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92896"/>
            <a:ext cx="5184576" cy="4081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На рисунке микроскопа под буквой А обозначен тубус. </a:t>
            </a:r>
            <a:endParaRPr lang="ru-RU" dirty="0" smtClean="0"/>
          </a:p>
          <a:p>
            <a:pPr>
              <a:buNone/>
            </a:pPr>
            <a:r>
              <a:rPr lang="ru-RU" i="1" u="sng" dirty="0" smtClean="0"/>
              <a:t>Тубус </a:t>
            </a:r>
            <a:r>
              <a:rPr lang="ru-RU" i="1" u="sng" dirty="0" smtClean="0"/>
              <a:t>необходим для соединения объектива и окуляра.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dirty="0" smtClean="0"/>
              <a:t>тубус.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bio5-vpr.sdamgia.ru/get_file?id=51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556792"/>
            <a:ext cx="5976664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bio5-vpr.sdamgia.ru/get_file?id=51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556792"/>
            <a:ext cx="5976664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546848" cy="43251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Буквой А обозначено основание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ИЛИ подставка ИЛИ корпус.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bio5-vpr.sdamgia.ru/get_file?id=38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56792"/>
            <a:ext cx="4536504" cy="5127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bio5-vpr.sdamgia.ru/get_file?id=38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72816"/>
            <a:ext cx="4392488" cy="49643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49424"/>
            <a:ext cx="504056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На рисунке микроскопа под буквой А обозначен винт. </a:t>
            </a:r>
            <a:endParaRPr lang="ru-RU" dirty="0" smtClean="0"/>
          </a:p>
          <a:p>
            <a:pPr>
              <a:buNone/>
            </a:pPr>
            <a:r>
              <a:rPr lang="ru-RU" i="1" u="sng" dirty="0" smtClean="0"/>
              <a:t>Винт </a:t>
            </a:r>
            <a:r>
              <a:rPr lang="ru-RU" i="1" u="sng" dirty="0" smtClean="0"/>
              <a:t>нужен для фокусировки изображения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винт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bio5-vpr.sdamgia.ru/get_file?id=377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4499992" cy="5589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43000"/>
            <a:ext cx="8363272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 микроскопом, на котором указано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43528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     – увеличение окуляра  —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15;</a:t>
            </a:r>
          </a:p>
          <a:p>
            <a:pPr>
              <a:buNone/>
            </a:pPr>
            <a:r>
              <a:rPr lang="ru-RU" dirty="0" smtClean="0"/>
              <a:t>      – увеличение объектива  —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u="sng" dirty="0" smtClean="0"/>
              <a:t>Какое общее увеличение даёт данный микроскоп?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bio5-vpr.sdamgia.ru/get_file?id=377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4499992" cy="5589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43000"/>
            <a:ext cx="8363272" cy="10668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348880"/>
            <a:ext cx="4896544" cy="4225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sz="2400" dirty="0" smtClean="0"/>
              <a:t>На рисунке микроскопа ученик обозначил буквой А предметное стекло</a:t>
            </a:r>
            <a:r>
              <a:rPr lang="ru-RU" dirty="0" smtClean="0"/>
              <a:t>. </a:t>
            </a:r>
            <a:r>
              <a:rPr lang="ru-RU" i="1" u="sng" dirty="0" smtClean="0"/>
              <a:t>Предметное стекло необходимо для фиксирования на нём препарата.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Ответ: </a:t>
            </a:r>
            <a:r>
              <a:rPr lang="ru-RU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предметный столик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bio5-vpr.sdamgia.ru/get_file?id=69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988840"/>
            <a:ext cx="4228631" cy="4744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277888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Наталья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bio5-vpr.sdamgia.ru/get_file?id=69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24398"/>
            <a:ext cx="3563888" cy="49336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277888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Наталья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5194920" cy="4081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Буквой А обозначено регулировочное кольцо (переключатель, револьвер).</a:t>
            </a:r>
          </a:p>
          <a:p>
            <a:pPr algn="ctr">
              <a:buNone/>
            </a:pPr>
            <a:r>
              <a:rPr lang="ru-RU" dirty="0" smtClean="0"/>
              <a:t> </a:t>
            </a:r>
            <a:r>
              <a:rPr lang="ru-RU" dirty="0" smtClean="0"/>
              <a:t>Ответ</a:t>
            </a:r>
            <a:r>
              <a:rPr lang="ru-RU" dirty="0" smtClean="0"/>
              <a:t>: переключатель ИЛИ револьвер ИЛИ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регулировочное кольцо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https://bio5-vpr.sdamgia.ru/get_file?id=576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72816"/>
            <a:ext cx="4283969" cy="55446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Дарья на уроке изучала устройство микроскопа и делала соответствующие подписи к рисунку. Какую деталь микроскопа на рисунке она обозначила буквой А?</a:t>
            </a:r>
            <a:br>
              <a:rPr lang="ru-RU" sz="31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https://bio5-vpr.sdamgia.ru/get_file?id=576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28800"/>
            <a:ext cx="4283969" cy="55446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Дарья на уроке изучала устройство микроскопа и делала соответствующие подписи к рисунку. Какую деталь микроскопа на рисунке она обозначила буквой А?</a:t>
            </a:r>
            <a:br>
              <a:rPr lang="ru-RU" sz="31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618856" cy="4608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На рисунке с изображен микроскоп. Под буквой А обозначен револьвер.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Ответ: револьвер ИЛИ переключатель ИЛИ </a:t>
            </a:r>
            <a:r>
              <a:rPr lang="ru-RU" sz="3600" b="1" dirty="0" smtClean="0"/>
              <a:t>регулировочное кольцо</a:t>
            </a:r>
            <a:r>
              <a:rPr lang="ru-RU" sz="3600" b="1" dirty="0" smtClean="0"/>
              <a:t>.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bio5-vpr.sdamgia.ru/get_file?id=62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56792"/>
            <a:ext cx="4788024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Анна на уроке изучала устройство микроскопа и делала соответствующие подписи к рисунку. Какую деталь микроскопа на фотографии она обозначила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bio5-vpr.sdamgia.ru/get_file?id=62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56792"/>
            <a:ext cx="4788024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Анна на уроке изучала устройство микроскопа и делала соответствующие подписи к рисунку. Какую деталь микроскопа на фотографии она обозначила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5122912" cy="4325112"/>
          </a:xfrm>
        </p:spPr>
        <p:txBody>
          <a:bodyPr/>
          <a:lstStyle/>
          <a:p>
            <a:pPr algn="ctr"/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Буквой А обозначен осветитель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(источник света).</a:t>
            </a:r>
          </a:p>
          <a:p>
            <a:r>
              <a:rPr lang="ru-RU" dirty="0" smtClean="0"/>
              <a:t> </a:t>
            </a:r>
          </a:p>
          <a:p>
            <a:pPr algn="ctr"/>
            <a:r>
              <a:rPr lang="ru-RU" dirty="0" smtClean="0"/>
              <a:t>Ответ: </a:t>
            </a:r>
            <a:r>
              <a:rPr lang="ru-RU" sz="3200" b="1" dirty="0" smtClean="0"/>
              <a:t>осветитель ИЛИ источник света.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bio5-vpr.sdamgia.ru/get_file?id=505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27634"/>
            <a:ext cx="4355976" cy="53303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Алексей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bio5-vpr.sdamgia.ru/get_file?id=505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27634"/>
            <a:ext cx="4355976" cy="53303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Алексей на уроке изучал устройство микроскопа и делал соответствующие подписи к рисунку. Какую деталь микроскопа на рисунке он обозначил буквой А?</a:t>
            </a:r>
            <a:b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068960"/>
            <a:ext cx="4896544" cy="4325112"/>
          </a:xfrm>
        </p:spPr>
        <p:txBody>
          <a:bodyPr/>
          <a:lstStyle/>
          <a:p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Под буквой А обозначен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штатив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ИЛИ корпус.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bio5-vpr.sdamgia.ru/get_file?id=505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287141"/>
            <a:ext cx="5004048" cy="55708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Какую функцию выполняет эта часть микроскопа при работе с ним?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42684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 был выполнен при работе с микроскопом, на котором указано: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dirty="0" smtClean="0"/>
              <a:t>      – увеличение окуляра  — 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ru-RU" dirty="0" smtClean="0"/>
              <a:t>;</a:t>
            </a:r>
          </a:p>
          <a:p>
            <a:pPr marL="624078" indent="-514350">
              <a:buNone/>
            </a:pPr>
            <a:r>
              <a:rPr lang="ru-RU" dirty="0" smtClean="0"/>
              <a:t>      – увеличение объектива  —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u-RU" dirty="0" smtClean="0"/>
              <a:t>.</a:t>
            </a:r>
          </a:p>
          <a:p>
            <a:pPr marL="624078" indent="-51435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общее увеличение даёт данный микроскоп?</a:t>
            </a:r>
          </a:p>
          <a:p>
            <a:pPr marL="624078" indent="-514350">
              <a:buNone/>
            </a:pPr>
            <a:r>
              <a:rPr lang="ru-RU" b="1" dirty="0" smtClean="0"/>
              <a:t>Пояснение. </a:t>
            </a:r>
            <a:r>
              <a:rPr lang="ru-RU" dirty="0" smtClean="0"/>
              <a:t>Чтобы узнать увеличение микроскопа, необходимо умножить число, указанное на окуляре (15), на число, указанное на используемом объективе (20).</a:t>
            </a:r>
          </a:p>
          <a:p>
            <a:pPr marL="624078" indent="-514350" algn="ctr">
              <a:buNone/>
            </a:pPr>
            <a:r>
              <a:rPr lang="ru-RU" sz="3200" b="1" dirty="0" smtClean="0"/>
              <a:t>15 · 20 = 300</a:t>
            </a:r>
          </a:p>
          <a:p>
            <a:pPr marL="624078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bio5-vpr.sdamgia.ru/get_file?id=505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287141"/>
            <a:ext cx="4067944" cy="55708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Какую функцию выполняет эта часть микроскопа при работе с ним?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48880"/>
            <a:ext cx="5184576" cy="4225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Пояснение</a:t>
            </a:r>
            <a:r>
              <a:rPr lang="ru-RU" b="1" dirty="0" smtClean="0"/>
              <a:t>. </a:t>
            </a:r>
            <a:r>
              <a:rPr lang="ru-RU" dirty="0" smtClean="0"/>
              <a:t>Соединение основания (подставки), предметного столика и оптических частей микроскопа и револьвера.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него крепится </a:t>
            </a:r>
            <a:r>
              <a:rPr lang="ru-RU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тубус|является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опорой микроскопа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Рисунок был выполнен при работе с микроскопом, на котором указано: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     – увеличение окуляра  — 7;</a:t>
            </a:r>
          </a:p>
          <a:p>
            <a:r>
              <a:rPr lang="ru-RU" dirty="0" smtClean="0"/>
              <a:t>      – увеличение объектива  — 20.</a:t>
            </a:r>
          </a:p>
          <a:p>
            <a:r>
              <a:rPr lang="ru-RU" dirty="0" smtClean="0"/>
              <a:t>Какое общее увеличение даёт данный микроскоп?</a:t>
            </a:r>
          </a:p>
          <a:p>
            <a:r>
              <a:rPr lang="ru-RU" b="1" dirty="0" smtClean="0"/>
              <a:t>Пояснение. </a:t>
            </a:r>
            <a:r>
              <a:rPr lang="ru-RU" dirty="0" smtClean="0"/>
              <a:t>Чтобы узнать увеличение микроскопа, необходимо умножить число, указанное на окуляре (7), на число, указанное на используемом </a:t>
            </a:r>
            <a:r>
              <a:rPr lang="ru-RU" dirty="0" smtClean="0"/>
              <a:t>объективе </a:t>
            </a:r>
            <a:r>
              <a:rPr lang="ru-RU" dirty="0" smtClean="0"/>
              <a:t>(20).</a:t>
            </a:r>
          </a:p>
          <a:p>
            <a:r>
              <a:rPr lang="ru-RU" dirty="0" smtClean="0"/>
              <a:t>7 · 20 = 140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Рисунок был выполнен при работе с микроскопом, на котором указано: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     – увеличение окуляра  — 20;</a:t>
            </a:r>
          </a:p>
          <a:p>
            <a:r>
              <a:rPr lang="ru-RU" dirty="0" smtClean="0"/>
              <a:t>      – увеличение объектива  — 40.</a:t>
            </a:r>
          </a:p>
          <a:p>
            <a:r>
              <a:rPr lang="ru-RU" dirty="0" smtClean="0"/>
              <a:t>Какое общее увеличение даёт данный микроскоп?</a:t>
            </a:r>
          </a:p>
          <a:p>
            <a:r>
              <a:rPr lang="ru-RU" b="1" dirty="0" smtClean="0"/>
              <a:t>Пояснение. </a:t>
            </a:r>
            <a:r>
              <a:rPr lang="ru-RU" dirty="0" smtClean="0"/>
              <a:t>Чтобы узнать увеличение микроскопа, необходимо умножить число, указанное на окуляре (20), на число, указанное на используемом объективе (40).</a:t>
            </a:r>
          </a:p>
          <a:p>
            <a:r>
              <a:rPr lang="ru-RU" dirty="0" smtClean="0"/>
              <a:t>20 · 40 = 800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43000"/>
            <a:ext cx="8712968" cy="10668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Фотография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выполнена при работе с микроскопом, на котором указано: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     – увеличение окуляра  —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      – увеличение объектива  —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u-RU" b="1" u="sng" dirty="0" smtClean="0"/>
              <a:t>.</a:t>
            </a:r>
          </a:p>
          <a:p>
            <a:pPr>
              <a:buNone/>
            </a:pPr>
            <a:r>
              <a:rPr lang="ru-RU" dirty="0" smtClean="0"/>
              <a:t>Какое общее увеличение даёт данный микроскоп?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56</TotalTime>
  <Words>1213</Words>
  <Application>Microsoft Office PowerPoint</Application>
  <PresentationFormat>Экран (4:3)</PresentationFormat>
  <Paragraphs>167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Городская</vt:lpstr>
      <vt:lpstr>Подготовка к ВПР  5 класс </vt:lpstr>
      <vt:lpstr>Рисунок был выполнен при работе с микроскопом, на котором указано</vt:lpstr>
      <vt:lpstr>Рисунок был выполнен при работе с микроскопом, на котором указано</vt:lpstr>
      <vt:lpstr>Рисунок был выполнен при работе с микроскопом, на котором указано:  </vt:lpstr>
      <vt:lpstr>Рисунок был выполнен при работе с микроскопом, на котором указано:  </vt:lpstr>
      <vt:lpstr>Слайд 6</vt:lpstr>
      <vt:lpstr>Рисунок был выполнен при работе с микроскопом, на котором указано:  </vt:lpstr>
      <vt:lpstr>Рисунок был выполнен при работе с микроскопом, на котором указано:  </vt:lpstr>
      <vt:lpstr>Фотография была выполнена при работе с микроскопом, на котором указано:  </vt:lpstr>
      <vt:lpstr>Фотография была выполнена при работе с микроскопом, на котором указано:  </vt:lpstr>
      <vt:lpstr>Рассмотрите изображение микроскопа (рис. 1). Что обозначено на рисунке буквой А?</vt:lpstr>
      <vt:lpstr>Рассмотрите изображение микроскопа (рис. 1). Что обозначено на рисунке буквой А?</vt:lpstr>
      <vt:lpstr>Какой процесс обеспечивает часть микроскопа, обозначенная буквой А?       . </vt:lpstr>
      <vt:lpstr>Какой процесс обеспечивает часть микроскопа, обозначенная буквой А?       .</vt:lpstr>
      <vt:lpstr>На окуляре микроскопа стёрлась надпись, обозначающая увеличение. Найдите увеличение окуляров, если увеличение объектива 40, а общее 400? </vt:lpstr>
      <vt:lpstr>На окуляре микроскопа стёрлась надпись, обозначающая увеличение. Найдите увеличение окуляров, если увеличение объектива 40, а общее 400? </vt:lpstr>
      <vt:lpstr>На объективе микроскопа стёрлась надпись, обозначающая увеличение. Найдите увеличение объектива, если увеличение окуляров 40, а общее800?   </vt:lpstr>
      <vt:lpstr>На объективе микроскопа стёрлась надпись, обозначающая увеличение. Найдите увеличение объектива, если увеличение окуляров 40, а общее800?   </vt:lpstr>
      <vt:lpstr>Рисунок был выполнен при работе со штативной лупой, на которой указано: увеличение окуляра  — 15</vt:lpstr>
      <vt:lpstr>Рисунок был выполнен при работе со штативной лупой, на которой указано: увеличение окуляра  — 15</vt:lpstr>
      <vt:lpstr>Рисунок был выполнен при работе с микроскопом, на котором указано: </vt:lpstr>
      <vt:lpstr>Рисунок был выполнен при работе с микроскопом, на котором указано: </vt:lpstr>
      <vt:lpstr>Рисунок 2 был выполнен при работе с микроскопом, на котором указано: </vt:lpstr>
      <vt:lpstr>Рисунок 2 был выполнен при работе с микроскопом, на котором указано: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Антон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Антон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Ученик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Наталья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 </vt:lpstr>
      <vt:lpstr>Наталья на уроке изучала устройство цифрового микроскопа и делала соответствующие подписи к рисунку. Какую деталь микроскопа на рисунке она обозначила буквой А? </vt:lpstr>
      <vt:lpstr>Дарья на уроке изучала устройство микроскопа и делала соответствующие подписи к рисунку. Какую деталь микроскопа на рисунке она обозначила буквой А? </vt:lpstr>
      <vt:lpstr>Дарья на уроке изучала устройство микроскопа и делала соответствующие подписи к рисунку. Какую деталь микроскопа на рисунке она обозначила буквой А? </vt:lpstr>
      <vt:lpstr>Анна на уроке изучала устройство микроскопа и делала соответствующие подписи к рисунку. Какую деталь микроскопа на фотографии она обозначила буквой А? </vt:lpstr>
      <vt:lpstr>Анна на уроке изучала устройство микроскопа и делала соответствующие подписи к рисунку. Какую деталь микроскопа на фотографии она обозначила буквой А? </vt:lpstr>
      <vt:lpstr>Алексей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Алексей на уроке изучал устройство микроскопа и делал соответствующие подписи к рисунку. Какую деталь микроскопа на рисунке он обозначил буквой А? </vt:lpstr>
      <vt:lpstr>Какую функцию выполняет эта часть микроскопа при работе с ним? </vt:lpstr>
      <vt:lpstr>Какую функцию выполняет эта часть микроскопа при работе с ним?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ВПР  5 класс </dc:title>
  <dc:creator>Дом</dc:creator>
  <cp:lastModifiedBy>Дом</cp:lastModifiedBy>
  <cp:revision>55</cp:revision>
  <dcterms:created xsi:type="dcterms:W3CDTF">2023-11-13T04:35:19Z</dcterms:created>
  <dcterms:modified xsi:type="dcterms:W3CDTF">2023-11-13T05:39:03Z</dcterms:modified>
</cp:coreProperties>
</file>