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E5F3-9D25-4749-8482-166DEB2AEC7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EC83C-9BA1-42AC-B1BB-77A274220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378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E5F3-9D25-4749-8482-166DEB2AEC7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EC83C-9BA1-42AC-B1BB-77A274220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93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E5F3-9D25-4749-8482-166DEB2AEC7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EC83C-9BA1-42AC-B1BB-77A274220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214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E5F3-9D25-4749-8482-166DEB2AEC7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EC83C-9BA1-42AC-B1BB-77A274220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92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E5F3-9D25-4749-8482-166DEB2AEC7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EC83C-9BA1-42AC-B1BB-77A274220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600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E5F3-9D25-4749-8482-166DEB2AEC7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EC83C-9BA1-42AC-B1BB-77A274220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611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E5F3-9D25-4749-8482-166DEB2AEC7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EC83C-9BA1-42AC-B1BB-77A274220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557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E5F3-9D25-4749-8482-166DEB2AEC7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EC83C-9BA1-42AC-B1BB-77A274220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035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E5F3-9D25-4749-8482-166DEB2AEC7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EC83C-9BA1-42AC-B1BB-77A274220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210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E5F3-9D25-4749-8482-166DEB2AEC7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EC83C-9BA1-42AC-B1BB-77A274220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124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FE5F3-9D25-4749-8482-166DEB2AEC7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EC83C-9BA1-42AC-B1BB-77A274220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12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FE5F3-9D25-4749-8482-166DEB2AEC7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EC83C-9BA1-42AC-B1BB-77A274220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724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72"/>
            <a:ext cx="12192000" cy="68463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718" y="2241035"/>
            <a:ext cx="9144000" cy="1361003"/>
          </a:xfrm>
        </p:spPr>
        <p:txBody>
          <a:bodyPr/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класс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" y="4298434"/>
            <a:ext cx="11939450" cy="2559566"/>
          </a:xfrm>
        </p:spPr>
        <p:txBody>
          <a:bodyPr/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педагог – библиотекарь 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№90 СП-О ООШ №77</a:t>
            </a: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Ольга Сергеевна</a:t>
            </a: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Златоуст, 2023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06"/>
          <a:stretch/>
        </p:blipFill>
        <p:spPr>
          <a:xfrm>
            <a:off x="1066800" y="778155"/>
            <a:ext cx="100584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498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72"/>
            <a:ext cx="12192000" cy="6846327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930151" y="1875399"/>
            <a:ext cx="4939553" cy="2387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Рабочая тетрадь, в которой мы будем заниматься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2474" t="18750" r="49414" b="11397"/>
          <a:stretch/>
        </p:blipFill>
        <p:spPr>
          <a:xfrm>
            <a:off x="1344707" y="250355"/>
            <a:ext cx="4424082" cy="618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24913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72"/>
            <a:ext cx="12192000" cy="6846327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930151" y="1875399"/>
            <a:ext cx="4939553" cy="2387600"/>
          </a:xfrm>
        </p:spPr>
        <p:txBody>
          <a:bodyPr>
            <a:norm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Евгения Гергелаба - Златоустье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72"/>
            <a:ext cx="12192000" cy="6846327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169894" y="336176"/>
            <a:ext cx="9565339" cy="178874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Вводное занятие. С чего все начиналось?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7203" t="37500" r="17376" b="31985"/>
          <a:stretch/>
        </p:blipFill>
        <p:spPr>
          <a:xfrm>
            <a:off x="282389" y="2232350"/>
            <a:ext cx="11591364" cy="3509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826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72"/>
            <a:ext cx="12192000" cy="684632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6790" t="36397" r="17996" b="25735"/>
          <a:stretch/>
        </p:blipFill>
        <p:spPr>
          <a:xfrm>
            <a:off x="403412" y="874059"/>
            <a:ext cx="11497235" cy="3993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06324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72"/>
            <a:ext cx="12192000" cy="684632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2243" t="36765" r="20166" b="35845"/>
          <a:stretch/>
        </p:blipFill>
        <p:spPr>
          <a:xfrm>
            <a:off x="0" y="1438836"/>
            <a:ext cx="11887200" cy="3388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8798859" y="2863632"/>
            <a:ext cx="2770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сентября 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39753" y="3555718"/>
            <a:ext cx="2770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64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72"/>
            <a:ext cx="12192000" cy="684632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0692" t="19302" r="16963" b="8823"/>
          <a:stretch/>
        </p:blipFill>
        <p:spPr>
          <a:xfrm>
            <a:off x="295835" y="174811"/>
            <a:ext cx="11443447" cy="6391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8586" y="3854397"/>
            <a:ext cx="752425" cy="69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04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72"/>
            <a:ext cx="12192000" cy="684632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2619" t="18382" r="15475" b="19485"/>
          <a:stretch/>
        </p:blipFill>
        <p:spPr>
          <a:xfrm>
            <a:off x="0" y="412615"/>
            <a:ext cx="12021671" cy="5840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621" y="3871087"/>
            <a:ext cx="752425" cy="69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233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72"/>
            <a:ext cx="12192000" cy="684632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4644" t="19117" r="25954" b="7352"/>
          <a:stretch/>
        </p:blipFill>
        <p:spPr>
          <a:xfrm>
            <a:off x="1524000" y="168369"/>
            <a:ext cx="8646458" cy="6683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092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40</Words>
  <Application>Microsoft Office PowerPoint</Application>
  <PresentationFormat>Широкоэкранный</PresentationFormat>
  <Paragraphs>10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1 класс</vt:lpstr>
      <vt:lpstr>Рабочая тетрадь, в которой мы будем заниматься</vt:lpstr>
      <vt:lpstr>Презентация PowerPoint</vt:lpstr>
      <vt:lpstr>Вводное занятие. С чего все начиналось?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класс</dc:title>
  <dc:creator>Admin</dc:creator>
  <cp:lastModifiedBy>Козлова.О.С</cp:lastModifiedBy>
  <cp:revision>4</cp:revision>
  <dcterms:created xsi:type="dcterms:W3CDTF">2023-01-15T13:03:59Z</dcterms:created>
  <dcterms:modified xsi:type="dcterms:W3CDTF">2023-11-13T05:51:48Z</dcterms:modified>
</cp:coreProperties>
</file>