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7" r:id="rId4"/>
    <p:sldId id="266" r:id="rId5"/>
    <p:sldId id="258" r:id="rId6"/>
    <p:sldId id="259" r:id="rId7"/>
    <p:sldId id="269" r:id="rId8"/>
    <p:sldId id="263" r:id="rId9"/>
    <p:sldId id="265" r:id="rId10"/>
    <p:sldId id="26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6DD"/>
    <a:srgbClr val="0B94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>
      <p:cViewPr varScale="1">
        <p:scale>
          <a:sx n="154" d="100"/>
          <a:sy n="154" d="100"/>
        </p:scale>
        <p:origin x="1980" y="14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D1B37-C692-46A7-BA2F-7756AB8F2293}" type="datetimeFigureOut">
              <a:rPr lang="ru-RU" smtClean="0"/>
              <a:t>09.02.2023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54E15-0582-44D3-A556-E07F97D78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773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Безусловным идейным вдохновителем участия нашего колледжа в движении </a:t>
            </a:r>
            <a:r>
              <a:rPr lang="ru-RU" dirty="0" err="1"/>
              <a:t>Абилимпикс</a:t>
            </a:r>
            <a:r>
              <a:rPr lang="ru-RU" dirty="0"/>
              <a:t> является наш директор Наталья Николаевна, именно ее заинтересованность судьбой студентов с инвалидностью и была толчком для меня принять участие в чемпионате со своей компетенцией. Веб-дизайн – первая </a:t>
            </a:r>
            <a:r>
              <a:rPr lang="ru-RU" dirty="0" err="1"/>
              <a:t>айти</a:t>
            </a:r>
            <a:r>
              <a:rPr lang="ru-RU" dirty="0"/>
              <a:t> компетенция, с которой начался </a:t>
            </a:r>
            <a:r>
              <a:rPr lang="ru-RU" dirty="0" err="1"/>
              <a:t>Абилимпикс</a:t>
            </a:r>
            <a:r>
              <a:rPr lang="ru-RU" dirty="0"/>
              <a:t> в нашем колледже, потом присоединились базы данных и дополненная реальность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46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 </a:t>
            </a:r>
            <a:r>
              <a:rPr lang="ru-RU" dirty="0" err="1"/>
              <a:t>УАвиАК</a:t>
            </a:r>
            <a:r>
              <a:rPr lang="ru-RU" dirty="0"/>
              <a:t> – МЦК разработан проект   обучения по специальности 09.02.07 Информационные системы и программирование (квалификация разработка веб и мультимедийных приложений). У нас обучаются студенты с тяжелыми нарушениями опорно-двигательного аппарата и соматическими заболеваниями при условии сохранности интеллекта, которые не могут посещать учебные заведения. Они учатся в отдельной группе, с использованием элементов дистанционного обучения.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139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Заниматься подготовкой студентов с особыми образовательными потребностями, обучающимися на других специальностях-трудоемкий процесс и практически невыполнимый, т.к. научить веб-дизайну за 4-5 месяцев невозможно, именно поэтому к участию в чемпионате я стараюсь привлечь студентов, обучающихся в группе, которая у нас сформирована для дистанционного обучения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130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Участие в тренировках студентов с ОВЗ принимают тьюторы-студенты третьего курса, которые учатся по направлению Разработчик веб и мультимедийных приложений, появляется возможность общения не только с преподавателем, но и со сверстниками, упрощается процесс подготовки, т.к. обмен информацией проходит быстрей.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98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Специализированные столы, два монитора, все программное обеспечение по инфраструктурному листу, здесь же проводится демонстрационный экзамен по нашему направлению, предусмотрено 6 </a:t>
            </a:r>
            <a:r>
              <a:rPr lang="ru-RU" dirty="0" err="1"/>
              <a:t>работчих</a:t>
            </a:r>
            <a:r>
              <a:rPr lang="ru-RU"/>
              <a:t> мест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017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Студенты-выпускники прошлого года, принимавшие участие в чемпионате </a:t>
            </a:r>
            <a:r>
              <a:rPr lang="ru-RU" dirty="0" err="1"/>
              <a:t>Абилимпикс</a:t>
            </a:r>
            <a:r>
              <a:rPr lang="ru-RU" dirty="0"/>
              <a:t>, задание чемпионата-это небольшая часть, входящая в задание демонстрационного экзамена по компетенции ВЕБ-РАЗРАБОТКА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054E15-0582-44D3-A556-E07F97D785E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81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59410-90D8-4AE6-BA9A-9A57932C1744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2D0DB9-C66F-4C63-949B-CCB7CA85CA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2913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D1BC5-7C20-45C6-984C-DD69BAF445CD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02A30-C9FF-42E5-9028-E095DAC0E4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5799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F6B51-F312-4115-8884-89E8DD2294F2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829D8-125C-481A-9BD6-58315DA8AF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1005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94CDE-6F24-4A90-9651-F139BD1A1635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A72244-0306-4414-AFCE-0E9F83B8CD8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6207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C29E0-5894-42EE-93AE-D7265A9D67D5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C4887B-2FB9-40CD-912C-E0337EC3A6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1733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2A65B-70F1-441D-A7F5-6F3927B11B71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67BEBC-9475-4262-96B8-7D30B4F6A2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9757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2C3B6-E860-4C92-AE68-0E04FF78F89D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860E2-7B5D-48EC-AF2A-B3C6437950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2676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35F70-5BE4-4D39-BF94-AD5C69B54526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5EB1C-A5AD-4CF8-9502-8F2AECFF52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6474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5C79A3-2984-4B69-8390-0704AB2A031D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A4EC4C-6B4B-4D8E-824A-A2335B5AA58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9761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CDE96-70C5-4945-BBE2-B123DD92FCA5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382FE-EFFF-404F-B3F2-B1F1951C79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44557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C3836-F0E3-4287-91F8-7B27872FDD52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838DE-9E0F-4ED7-9C4A-9CEA8B4734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08387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7C961B4-766C-4933-A833-0F0290338342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6DD97"/>
                </a:solidFill>
                <a:latin typeface="Calibri" panose="020F0502020204030204" pitchFamily="34" charset="0"/>
              </a:defRPr>
            </a:lvl1pPr>
          </a:lstStyle>
          <a:p>
            <a:fld id="{9EEADE1A-851D-4272-AFF8-DB532FC80A4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s://abilympics-russia.ru/" TargetMode="Externa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3768" y="3879383"/>
            <a:ext cx="6588224" cy="2520280"/>
          </a:xfrm>
          <a:solidFill>
            <a:srgbClr val="92D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rtlCol="0">
            <a:normAutofit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2800" b="1" dirty="0">
                <a:ln w="9525">
                  <a:solidFill>
                    <a:schemeClr val="accent5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Cambria" panose="02040503050406030204" pitchFamily="18" charset="0"/>
              </a:rPr>
              <a:t>Подготовка обучающихся с особыми образовательными потребностями </a:t>
            </a:r>
            <a:br>
              <a:rPr lang="ru-RU" sz="2800" b="1" dirty="0">
                <a:ln w="9525">
                  <a:solidFill>
                    <a:schemeClr val="accent5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Cambria" panose="02040503050406030204" pitchFamily="18" charset="0"/>
              </a:rPr>
            </a:br>
            <a:r>
              <a:rPr lang="ru-RU" sz="2800" b="1" dirty="0">
                <a:ln w="9525">
                  <a:solidFill>
                    <a:schemeClr val="accent5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Cambria" panose="02040503050406030204" pitchFamily="18" charset="0"/>
              </a:rPr>
              <a:t>к участию в чемпионате </a:t>
            </a:r>
            <a:r>
              <a:rPr lang="ru-RU" sz="2800" b="1" dirty="0" err="1">
                <a:ln w="9525">
                  <a:solidFill>
                    <a:schemeClr val="accent5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Cambria" panose="02040503050406030204" pitchFamily="18" charset="0"/>
              </a:rPr>
              <a:t>Абилимпикс</a:t>
            </a:r>
            <a:r>
              <a:rPr lang="ru-RU" sz="2800" b="1" dirty="0">
                <a:ln w="9525">
                  <a:solidFill>
                    <a:schemeClr val="accent5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Cambria" panose="02040503050406030204" pitchFamily="18" charset="0"/>
              </a:rPr>
              <a:t> по компетенции Веб-дизайн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CE4384-BBC7-4D6A-9A55-F4B342A185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" y="1"/>
            <a:ext cx="3666728" cy="18899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537FFC-D0ED-4351-A0AD-FBF2BE1FDB82}"/>
              </a:ext>
            </a:extLst>
          </p:cNvPr>
          <p:cNvSpPr txBox="1"/>
          <p:nvPr/>
        </p:nvSpPr>
        <p:spPr>
          <a:xfrm>
            <a:off x="683568" y="1340768"/>
            <a:ext cx="813690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u="sng" dirty="0">
              <a:solidFill>
                <a:srgbClr val="0096DD"/>
              </a:solidFill>
            </a:endParaRPr>
          </a:p>
          <a:p>
            <a:endParaRPr lang="ru-RU" u="sng" dirty="0">
              <a:solidFill>
                <a:srgbClr val="0096D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B2AAEC-F5E7-4F4F-A916-73EE3892B3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08" y="1052736"/>
            <a:ext cx="4499992" cy="33749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E2076AD-C2A2-4D82-8416-A184ABD85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2020" y="1988840"/>
            <a:ext cx="4128459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7186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B94DB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DA4FB1-50A4-4861-ADEB-E0F8C2A9069D}"/>
              </a:ext>
            </a:extLst>
          </p:cNvPr>
          <p:cNvSpPr txBox="1"/>
          <p:nvPr/>
        </p:nvSpPr>
        <p:spPr>
          <a:xfrm>
            <a:off x="611560" y="1124744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Участие обучающихся с особыми образовательными потребностями  в чемпионате </a:t>
            </a:r>
            <a:r>
              <a:rPr lang="ru-RU" dirty="0" err="1"/>
              <a:t>Абилимпикс</a:t>
            </a:r>
            <a:r>
              <a:rPr lang="ru-RU" dirty="0"/>
              <a:t> по компетенции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B94DB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Веб-дизайн </a:t>
            </a:r>
            <a:r>
              <a:rPr lang="ru-RU" dirty="0"/>
              <a:t>преследует</a:t>
            </a:r>
          </a:p>
          <a:p>
            <a:r>
              <a:rPr lang="ru-RU" dirty="0"/>
              <a:t> следующие цели:</a:t>
            </a:r>
          </a:p>
          <a:p>
            <a:endParaRPr lang="ru-RU" dirty="0"/>
          </a:p>
          <a:p>
            <a:r>
              <a:rPr lang="ru-RU" dirty="0"/>
              <a:t>	</a:t>
            </a:r>
          </a:p>
          <a:p>
            <a:r>
              <a:rPr lang="ru-RU" dirty="0"/>
              <a:t>	поднимается социально-экономический статус инвалидов в обществе; </a:t>
            </a:r>
          </a:p>
          <a:p>
            <a:r>
              <a:rPr lang="ru-RU" dirty="0"/>
              <a:t>	</a:t>
            </a:r>
          </a:p>
          <a:p>
            <a:r>
              <a:rPr lang="ru-RU" dirty="0"/>
              <a:t>	</a:t>
            </a:r>
          </a:p>
          <a:p>
            <a:r>
              <a:rPr lang="ru-RU" dirty="0"/>
              <a:t>	вырабатывается способность к правильному оцениванию своих сил и способностей, к организации своей деятельности, возможность трудоустройства после окончания колледжа и во время обучения; </a:t>
            </a:r>
          </a:p>
          <a:p>
            <a:r>
              <a:rPr lang="ru-RU" dirty="0"/>
              <a:t>	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3F2A8FD-EF27-46BC-847A-7082738273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988840"/>
            <a:ext cx="819721" cy="7831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E30BCA-58DF-4A0B-A739-1BDA45EF32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568" y="3098318"/>
            <a:ext cx="877689" cy="83868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B94DB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DA4FB1-50A4-4861-ADEB-E0F8C2A9069D}"/>
              </a:ext>
            </a:extLst>
          </p:cNvPr>
          <p:cNvSpPr txBox="1"/>
          <p:nvPr/>
        </p:nvSpPr>
        <p:spPr>
          <a:xfrm>
            <a:off x="611560" y="1124744"/>
            <a:ext cx="78488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dirty="0"/>
              <a:t>	формируются навыки работы с информационными технологиями и предпосылки для получения непрерывного образования с помощью дистанционного образования </a:t>
            </a:r>
          </a:p>
          <a:p>
            <a:endParaRPr lang="ru-RU" dirty="0"/>
          </a:p>
          <a:p>
            <a:r>
              <a:rPr lang="ru-RU" dirty="0"/>
              <a:t>	</a:t>
            </a:r>
          </a:p>
          <a:p>
            <a:r>
              <a:rPr lang="ru-RU" dirty="0"/>
              <a:t>	расширяется коммуникативная сфера обучающихся и педагогов; </a:t>
            </a:r>
          </a:p>
          <a:p>
            <a:r>
              <a:rPr lang="ru-RU" dirty="0"/>
              <a:t>	</a:t>
            </a:r>
          </a:p>
          <a:p>
            <a:endParaRPr lang="ru-RU" dirty="0"/>
          </a:p>
          <a:p>
            <a:r>
              <a:rPr lang="ru-RU" dirty="0"/>
              <a:t>	повышается самооценка, проявляются способности к созиданию, реализации потребностей фантазировать, придумывать, творить;</a:t>
            </a:r>
          </a:p>
          <a:p>
            <a:r>
              <a:rPr lang="ru-RU" dirty="0"/>
              <a:t>	</a:t>
            </a:r>
          </a:p>
          <a:p>
            <a:r>
              <a:rPr lang="ru-RU" dirty="0"/>
              <a:t>	</a:t>
            </a:r>
          </a:p>
          <a:p>
            <a:r>
              <a:rPr lang="ru-RU" dirty="0"/>
              <a:t>	формирование программ содействия трудоустройству инвалидов и лиц с ОВЗ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FF5E1B1-06C1-4937-B3FF-05FEE2594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753" y="876414"/>
            <a:ext cx="891729" cy="85197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D5D135-30B7-472F-8E7D-E671941FBE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042" y="2294741"/>
            <a:ext cx="896190" cy="8535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0585A1-DDB8-4C96-A0FB-661324150F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979" y="3429000"/>
            <a:ext cx="896190" cy="8535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BEEE67-55ED-4584-8E38-280F14DB86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828" y="4701584"/>
            <a:ext cx="896190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75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0B94DB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1E511F-B782-401E-B794-A695E1082453}"/>
              </a:ext>
            </a:extLst>
          </p:cNvPr>
          <p:cNvSpPr txBox="1"/>
          <p:nvPr/>
        </p:nvSpPr>
        <p:spPr>
          <a:xfrm>
            <a:off x="395536" y="1429187"/>
            <a:ext cx="835292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B94DB"/>
                </a:solidFill>
              </a:rPr>
              <a:t>Актуальность компетенции</a:t>
            </a:r>
          </a:p>
          <a:p>
            <a:endParaRPr lang="ru-RU" dirty="0">
              <a:solidFill>
                <a:srgbClr val="0B94DB"/>
              </a:solidFill>
            </a:endParaRPr>
          </a:p>
          <a:p>
            <a:r>
              <a:rPr lang="ru-RU" dirty="0"/>
              <a:t>	Веб-дизайн (от англ. </a:t>
            </a:r>
            <a:r>
              <a:rPr lang="ru-RU" dirty="0" err="1"/>
              <a:t>web</a:t>
            </a:r>
            <a:r>
              <a:rPr lang="ru-RU" dirty="0"/>
              <a:t> </a:t>
            </a:r>
            <a:r>
              <a:rPr lang="ru-RU" dirty="0" err="1"/>
              <a:t>design</a:t>
            </a:r>
            <a:r>
              <a:rPr lang="ru-RU" dirty="0"/>
              <a:t>) — отрасль веб-разработки и разновидность дизайна, в задачи которой входит проектирование пользовательских веб-интерфейсов для сайтов или веб-приложений.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>
                <a:solidFill>
                  <a:srgbClr val="0B94DB"/>
                </a:solidFill>
              </a:rPr>
              <a:t>Веб-дизайнеры:</a:t>
            </a:r>
          </a:p>
          <a:p>
            <a:endParaRPr lang="ru-RU" dirty="0">
              <a:solidFill>
                <a:srgbClr val="0B94DB"/>
              </a:solidFill>
            </a:endParaRPr>
          </a:p>
          <a:p>
            <a:r>
              <a:rPr lang="ru-RU" dirty="0"/>
              <a:t>• Проектируют логическую структуру веб-страниц;</a:t>
            </a:r>
          </a:p>
          <a:p>
            <a:r>
              <a:rPr lang="ru-RU" dirty="0"/>
              <a:t>• Продумывают наиболее удобные решения подачи информации;</a:t>
            </a:r>
          </a:p>
          <a:p>
            <a:r>
              <a:rPr lang="ru-RU" dirty="0"/>
              <a:t>• Занимаются художественным оформлением веб-проекта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5E1736-E806-4E06-AD53-39BB9325E8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2996952"/>
            <a:ext cx="2612505" cy="2612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90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0260BA-8EB9-4B1B-A9F6-28BE650741A4}"/>
              </a:ext>
            </a:extLst>
          </p:cNvPr>
          <p:cNvSpPr txBox="1"/>
          <p:nvPr/>
        </p:nvSpPr>
        <p:spPr>
          <a:xfrm>
            <a:off x="405880" y="1124744"/>
            <a:ext cx="835292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	В концепции заданий для чемпионата «</a:t>
            </a:r>
            <a:r>
              <a:rPr lang="ru-RU" dirty="0" err="1"/>
              <a:t>Абилимпикс</a:t>
            </a:r>
            <a:r>
              <a:rPr lang="ru-RU" dirty="0"/>
              <a:t>» по </a:t>
            </a:r>
            <a:r>
              <a:rPr lang="ru-RU" dirty="0">
                <a:solidFill>
                  <a:srgbClr val="0B94DB"/>
                </a:solidFill>
              </a:rPr>
              <a:t>компетенции «Веб-дизайн» </a:t>
            </a:r>
            <a:r>
              <a:rPr lang="ru-RU" dirty="0"/>
              <a:t>участнику предлагается попробовать </a:t>
            </a:r>
          </a:p>
          <a:p>
            <a:r>
              <a:rPr lang="ru-RU" dirty="0"/>
              <a:t>и проявить себя сразу в нескольких ролях: </a:t>
            </a:r>
          </a:p>
          <a:p>
            <a:endParaRPr lang="ru-RU" dirty="0"/>
          </a:p>
          <a:p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аналитик-проектировщик,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 дизайнер,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верстальщик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err="1"/>
              <a:t>frontend</a:t>
            </a:r>
            <a:r>
              <a:rPr lang="ru-RU" dirty="0"/>
              <a:t> разработчик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  <a:p>
            <a:r>
              <a:rPr lang="ru-RU" dirty="0"/>
              <a:t>	В процессе работы над продуктом используются не только специализированные программные средства, но и активно применяется логическое и творческое мышление.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3E2C73A-69A1-433F-AA4E-53E3FB05C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8064" y="1844824"/>
            <a:ext cx="2160240" cy="2154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027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537FFC-D0ED-4351-A0AD-FBF2BE1FDB82}"/>
              </a:ext>
            </a:extLst>
          </p:cNvPr>
          <p:cNvSpPr txBox="1"/>
          <p:nvPr/>
        </p:nvSpPr>
        <p:spPr>
          <a:xfrm>
            <a:off x="683568" y="1340768"/>
            <a:ext cx="813690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Подготовка к участию в чемпионате </a:t>
            </a:r>
            <a:r>
              <a:rPr lang="ru-RU" dirty="0" err="1"/>
              <a:t>Абилимпикс</a:t>
            </a:r>
            <a:r>
              <a:rPr lang="ru-RU" dirty="0"/>
              <a:t> по компетенции Веб-дизайн начинается с ознакомления с конкурсным заданием, скачать его можно на сайте Абилимпикса - </a:t>
            </a:r>
            <a:r>
              <a:rPr lang="en-US" b="1" u="sng" dirty="0">
                <a:solidFill>
                  <a:srgbClr val="0096DD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https://abilympics-russia.ru/</a:t>
            </a:r>
            <a:r>
              <a:rPr lang="ru-RU" b="1" u="sng" dirty="0">
                <a:solidFill>
                  <a:srgbClr val="0096DD"/>
                </a:solidFill>
              </a:rPr>
              <a:t> </a:t>
            </a:r>
          </a:p>
          <a:p>
            <a:endParaRPr lang="ru-RU" b="1" u="sng" dirty="0">
              <a:solidFill>
                <a:srgbClr val="0096DD"/>
              </a:solidFill>
            </a:endParaRPr>
          </a:p>
          <a:p>
            <a:r>
              <a:rPr lang="ru-RU" dirty="0"/>
              <a:t>Конкурсы/Компетенции/Веб-дизайн  </a:t>
            </a:r>
          </a:p>
          <a:p>
            <a:endParaRPr lang="ru-RU" dirty="0"/>
          </a:p>
          <a:p>
            <a:r>
              <a:rPr lang="ru-RU" dirty="0"/>
              <a:t>В задании 2 модуля</a:t>
            </a:r>
          </a:p>
          <a:p>
            <a:endParaRPr lang="ru-RU" dirty="0"/>
          </a:p>
          <a:p>
            <a:r>
              <a:rPr lang="ru-RU" dirty="0"/>
              <a:t>                   </a:t>
            </a:r>
            <a:r>
              <a:rPr lang="ru-RU" b="1" dirty="0"/>
              <a:t>Модуль 1</a:t>
            </a:r>
            <a:r>
              <a:rPr lang="ru-RU" dirty="0"/>
              <a:t>. Проектирование, прототипирование интерфейса и</a:t>
            </a:r>
          </a:p>
          <a:p>
            <a:endParaRPr lang="ru-RU" dirty="0"/>
          </a:p>
          <a:p>
            <a:r>
              <a:rPr lang="ru-RU" dirty="0"/>
              <a:t> разработка дизайн-макетов уникальных страниц сайта (50 баллов)</a:t>
            </a:r>
          </a:p>
          <a:p>
            <a:endParaRPr lang="ru-RU" dirty="0"/>
          </a:p>
          <a:p>
            <a:r>
              <a:rPr lang="ru-RU" dirty="0"/>
              <a:t>                    </a:t>
            </a:r>
            <a:r>
              <a:rPr lang="ru-RU" b="1" dirty="0"/>
              <a:t>Модуль 2. </a:t>
            </a:r>
            <a:r>
              <a:rPr lang="ru-RU" dirty="0"/>
              <a:t>HTML/CSS-верстка по макетам (50 баллов)</a:t>
            </a:r>
            <a:r>
              <a:rPr lang="en-US" dirty="0"/>
              <a:t> </a:t>
            </a:r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Время на выполнение каждого модуля 2 часа,</a:t>
            </a:r>
          </a:p>
          <a:p>
            <a:r>
              <a:rPr lang="ru-RU" dirty="0"/>
              <a:t>Всего 4 часа</a:t>
            </a:r>
            <a:endParaRPr lang="en-US" dirty="0"/>
          </a:p>
          <a:p>
            <a:endParaRPr lang="ru-RU" u="sng" dirty="0">
              <a:solidFill>
                <a:srgbClr val="0096DD"/>
              </a:solidFill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u="sng" dirty="0">
              <a:solidFill>
                <a:srgbClr val="0096DD"/>
              </a:solidFill>
            </a:endParaRPr>
          </a:p>
          <a:p>
            <a:endParaRPr lang="ru-RU" u="sng" dirty="0">
              <a:solidFill>
                <a:srgbClr val="0096DD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7308191-BABA-4CB8-BF77-03BDAC4B60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576" y="3462917"/>
            <a:ext cx="1134289" cy="49069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870DE8-E02C-4DE6-BA8D-664591687A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5576" y="4581128"/>
            <a:ext cx="113395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55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261AEF-F4E4-4A11-A74B-1B008CA68D4D}"/>
              </a:ext>
            </a:extLst>
          </p:cNvPr>
          <p:cNvSpPr txBox="1"/>
          <p:nvPr/>
        </p:nvSpPr>
        <p:spPr>
          <a:xfrm>
            <a:off x="683568" y="1584611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подготовки к чемпионату формируется команда из 5-6 человек  </a:t>
            </a: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E2FBEA5-5E4D-4F4E-B280-B6B16719A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30942"/>
            <a:ext cx="3482044" cy="3482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E6D238-5F9E-40FD-8627-8DE84032D289}"/>
              </a:ext>
            </a:extLst>
          </p:cNvPr>
          <p:cNvSpPr txBox="1"/>
          <p:nvPr/>
        </p:nvSpPr>
        <p:spPr>
          <a:xfrm>
            <a:off x="3954524" y="2231066"/>
            <a:ext cx="41404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Желательно из числа обучающихся по специальности 09.02.07 квалификация разработчик веб и мультимедийных приложений.</a:t>
            </a:r>
          </a:p>
        </p:txBody>
      </p:sp>
    </p:spTree>
    <p:extLst>
      <p:ext uri="{BB962C8B-B14F-4D97-AF65-F5344CB8AC3E}">
        <p14:creationId xmlns:p14="http://schemas.microsoft.com/office/powerpoint/2010/main" val="3716690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8537FFC-D0ED-4351-A0AD-FBF2BE1FDB82}"/>
              </a:ext>
            </a:extLst>
          </p:cNvPr>
          <p:cNvSpPr txBox="1"/>
          <p:nvPr/>
        </p:nvSpPr>
        <p:spPr>
          <a:xfrm>
            <a:off x="503548" y="1404804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Тренировки проходят в дистанционном формате, создается отдельная группа в программе </a:t>
            </a:r>
            <a:r>
              <a:rPr lang="en-US" dirty="0"/>
              <a:t>Microsoft Teams</a:t>
            </a:r>
            <a:r>
              <a:rPr lang="ru-RU" dirty="0"/>
              <a:t>, где и проходят занятия 2-3 раза в неделю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1A1B5B-6B97-4F26-9510-8CB721665863}"/>
              </a:ext>
            </a:extLst>
          </p:cNvPr>
          <p:cNvSpPr txBox="1"/>
          <p:nvPr/>
        </p:nvSpPr>
        <p:spPr>
          <a:xfrm>
            <a:off x="1889530" y="1052736"/>
            <a:ext cx="5778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F66778-E009-45DA-B0B9-51C5C21C09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2" y="2403203"/>
            <a:ext cx="5039795" cy="3762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1733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4688" cy="850106"/>
          </a:xfr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chemeClr val="bg1"/>
                </a:solidFill>
              </a:rPr>
              <a:t>ВЕБ-ДИЗАЙН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DCEE3A-9315-42E2-816C-3576931B63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58339"/>
            <a:ext cx="1421902" cy="733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F1E934-7A9B-45F4-B1EF-6D98EA5FC7D3}"/>
              </a:ext>
            </a:extLst>
          </p:cNvPr>
          <p:cNvSpPr txBox="1"/>
          <p:nvPr/>
        </p:nvSpPr>
        <p:spPr>
          <a:xfrm>
            <a:off x="827584" y="1196752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rgbClr val="0096DD"/>
                </a:solidFill>
              </a:rPr>
              <a:t>Рабочие места студентов с особыми образовательными потребностями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3781B0-C533-43B1-84AC-80A0659B7E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1" y="1921611"/>
            <a:ext cx="4986183" cy="3739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283EF4-96DD-4771-9286-5EFB778D8D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0112" y="1869220"/>
            <a:ext cx="2804728" cy="37396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8A031A0-A315-45A7-8B97-04555F116A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7704" y="3068960"/>
            <a:ext cx="4834547" cy="35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6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Кубики">
      <a:dk1>
        <a:srgbClr val="92D050"/>
      </a:dk1>
      <a:lt1>
        <a:srgbClr val="FFFFFF"/>
      </a:lt1>
      <a:dk2>
        <a:srgbClr val="92D050"/>
      </a:dk2>
      <a:lt2>
        <a:srgbClr val="EBF1DD"/>
      </a:lt2>
      <a:accent1>
        <a:srgbClr val="76923C"/>
      </a:accent1>
      <a:accent2>
        <a:srgbClr val="FFC000"/>
      </a:accent2>
      <a:accent3>
        <a:srgbClr val="586D2C"/>
      </a:accent3>
      <a:accent4>
        <a:srgbClr val="5F497A"/>
      </a:accent4>
      <a:accent5>
        <a:srgbClr val="0070C0"/>
      </a:accent5>
      <a:accent6>
        <a:srgbClr val="00B050"/>
      </a:accent6>
      <a:hlink>
        <a:srgbClr val="3F3FFF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000051</Template>
  <TotalTime>305</TotalTime>
  <Words>639</Words>
  <Application>Microsoft Office PowerPoint</Application>
  <PresentationFormat>Экран (4:3)</PresentationFormat>
  <Paragraphs>92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Cambria</vt:lpstr>
      <vt:lpstr>Wingdings</vt:lpstr>
      <vt:lpstr>Тема Office</vt:lpstr>
      <vt:lpstr>Подготовка обучающихся с особыми образовательными потребностями  к участию в чемпионате Абилимпикс по компетенции Веб-дизайн</vt:lpstr>
      <vt:lpstr>ВЕБ-ДИЗАЙН</vt:lpstr>
      <vt:lpstr>ВЕБ-ДИЗАЙН</vt:lpstr>
      <vt:lpstr>ВЕБ-ДИЗАЙН</vt:lpstr>
      <vt:lpstr>ВЕБ-ДИЗАЙН</vt:lpstr>
      <vt:lpstr>ВЕБ-ДИЗАЙН</vt:lpstr>
      <vt:lpstr>ВЕБ-ДИЗАЙН</vt:lpstr>
      <vt:lpstr>Презентация PowerPoint</vt:lpstr>
      <vt:lpstr>ВЕБ-ДИЗАЙН</vt:lpstr>
      <vt:lpstr>ВЕБ-ДИЗАЙН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Социальный проект по работе с детьми-инвалидами и больными детьми  в УАвиаК-МЦК</dc:title>
  <dc:creator>student</dc:creator>
  <cp:lastModifiedBy>Марина А. Кирилина</cp:lastModifiedBy>
  <cp:revision>27</cp:revision>
  <dcterms:created xsi:type="dcterms:W3CDTF">2016-12-19T09:26:23Z</dcterms:created>
  <dcterms:modified xsi:type="dcterms:W3CDTF">2023-02-09T04:23:40Z</dcterms:modified>
</cp:coreProperties>
</file>