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8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4" r:id="rId12"/>
    <p:sldId id="268" r:id="rId13"/>
    <p:sldId id="267" r:id="rId14"/>
    <p:sldId id="271" r:id="rId15"/>
    <p:sldId id="269" r:id="rId16"/>
    <p:sldId id="270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-118217" y="1101764"/>
            <a:ext cx="5648623" cy="1204306"/>
          </a:xfrm>
        </p:spPr>
        <p:txBody>
          <a:bodyPr/>
          <a:lstStyle/>
          <a:p>
            <a:r>
              <a:rPr lang="ru-RU" dirty="0" smtClean="0"/>
              <a:t>Природные ресурсы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2873336" y="4012292"/>
            <a:ext cx="6511131" cy="329259"/>
          </a:xfrm>
        </p:spPr>
        <p:txBody>
          <a:bodyPr>
            <a:normAutofit fontScale="25000" lnSpcReduction="20000"/>
          </a:bodyPr>
          <a:lstStyle/>
          <a:p>
            <a:r>
              <a:rPr lang="ru-RU" sz="11200" dirty="0" smtClean="0"/>
              <a:t>Подготовила</a:t>
            </a:r>
          </a:p>
          <a:p>
            <a:r>
              <a:rPr lang="ru-RU" sz="11200" dirty="0" smtClean="0"/>
              <a:t>Учитель географии Королева Е.Н 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31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93" y="116632"/>
            <a:ext cx="43910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125" y="139350"/>
            <a:ext cx="4847049" cy="363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5938074" cy="3340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701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365760"/>
            <a:ext cx="5040560" cy="975008"/>
          </a:xfrm>
        </p:spPr>
        <p:txBody>
          <a:bodyPr/>
          <a:lstStyle/>
          <a:p>
            <a:r>
              <a:rPr lang="ru-RU" dirty="0" smtClean="0"/>
              <a:t>Минеральные ресурсы 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04615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998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0"/>
            <a:ext cx="900020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10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6632"/>
            <a:ext cx="9372251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473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1.showslide.ru/s_slide/36ab4c4241fb8a8e5155b43e10183faf/989730fb-1923-49a1-880d-acfb7edc38c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378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" y="242257"/>
            <a:ext cx="9239563" cy="6040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0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Топливные (горючие) полезные ископаемые</a:t>
            </a:r>
            <a:r>
              <a:rPr lang="ru-RU" dirty="0"/>
              <a:t> являются незаменимым источником энергии в современном мире. Это нефть, газ, уголь, торф, горючие сланцы</a:t>
            </a:r>
            <a:r>
              <a:rPr lang="ru-RU" b="1" dirty="0"/>
              <a:t>. Они образовались из останков животных и растений, существовавших миллионы лет назад, и обычно залегают во впадинах и на равнинах материков, встречаются также на шельфе океанов. </a:t>
            </a:r>
            <a:r>
              <a:rPr lang="ru-RU" dirty="0"/>
              <a:t>В мире насчитывается более тыс. угольных бассейнов и месторождений (около% площади суши Земли).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423" y="836712"/>
            <a:ext cx="4704523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Где искать минеральные ресурсы </a:t>
            </a:r>
            <a:br>
              <a:rPr lang="ru-RU" dirty="0" smtClean="0"/>
            </a:br>
            <a:r>
              <a:rPr lang="ru-RU" smtClean="0"/>
              <a:t>топливные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97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Рудные полезные ископаемые </a:t>
            </a:r>
            <a:r>
              <a:rPr lang="ru-RU" dirty="0"/>
              <a:t>— это минералы, в состав которых входит большое количество металла. На сегодняшний день в промышленности используется свыше 80 видов металлической руды, из которой выплавляют разные виды металлов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400" y="3573016"/>
            <a:ext cx="5400600" cy="303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Рудные полезные ископаемые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6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038600" cy="5649491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Топливные полезные ископаемые </a:t>
            </a:r>
            <a:r>
              <a:rPr lang="ru-RU" dirty="0"/>
              <a:t>имеют осадочное происхождение и обычно сопутствуют чехлу древних платформ и их внутренним и краевым прогибам.</a:t>
            </a:r>
          </a:p>
          <a:p>
            <a:endParaRPr lang="ru-RU" dirty="0"/>
          </a:p>
          <a:p>
            <a:r>
              <a:rPr lang="ru-RU" dirty="0"/>
              <a:t>На земном шаре известно более 3,6 тыс. угольных бассейнов, которые в совокупности занимают 15% территории земной суши. Из общих запасов угля 40% приходится на бурый уголь и 60% – на каменный. Разведанные запасы составляют 8% от общих. Более 90% всех угольных ресурсов находятся в Северном полушарии – Азия, Северная Америка, Европа.</a:t>
            </a:r>
          </a:p>
          <a:p>
            <a:endParaRPr lang="ru-RU" dirty="0"/>
          </a:p>
          <a:p>
            <a:r>
              <a:rPr lang="ru-RU" dirty="0"/>
              <a:t>Десять крупнейших угольных бассейнов мира: Тунгусский, Ленский, Канско-Ачинский, Кузнецкий, Рурский, Аппалачский, Печорский, Таймырский, Западный, Донецкий.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038600" cy="5865515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Рудные полезные ископаемые </a:t>
            </a:r>
            <a:r>
              <a:rPr lang="ru-RU" dirty="0"/>
              <a:t>обычно сопутствуют фундаментам и выступам древних платформ, а также складчатым областям. В таких областях они нередко образуют огромные по протяженности рудные (металлогенические) пояса – Альпийско-Гималайский, Тихоокеанский и др.</a:t>
            </a:r>
          </a:p>
          <a:p>
            <a:endParaRPr lang="ru-RU" dirty="0"/>
          </a:p>
          <a:p>
            <a:r>
              <a:rPr lang="ru-RU" dirty="0"/>
              <a:t>Крупнейшие запасы железорудного сырья сосредоточены в США, Китае, России, Индии, Бразилии, Австралии, Канаде, Либерии, Швеции. Ежегодно добывается около 1100 млн т железной руды.</a:t>
            </a:r>
          </a:p>
        </p:txBody>
      </p:sp>
    </p:spTree>
    <p:extLst>
      <p:ext uri="{BB962C8B-B14F-4D97-AF65-F5344CB8AC3E}">
        <p14:creationId xmlns:p14="http://schemas.microsoft.com/office/powerpoint/2010/main" val="17855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Домашняя работа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§ 11 читать . </a:t>
            </a:r>
          </a:p>
          <a:p>
            <a:r>
              <a:rPr lang="ru-RU" sz="3200" dirty="0" smtClean="0"/>
              <a:t> Вопросы на </a:t>
            </a:r>
            <a:r>
              <a:rPr lang="ru-RU" sz="3200" dirty="0" err="1" smtClean="0"/>
              <a:t>стр</a:t>
            </a:r>
            <a:r>
              <a:rPr lang="ru-RU" sz="3200" dirty="0" smtClean="0"/>
              <a:t> 43  № 4, 5, 6 в тетради письменно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4899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65760"/>
            <a:ext cx="4032448" cy="1047016"/>
          </a:xfrm>
        </p:spPr>
        <p:txBody>
          <a:bodyPr>
            <a:normAutofit/>
          </a:bodyPr>
          <a:lstStyle/>
          <a:p>
            <a:r>
              <a:rPr lang="ru-RU" b="1" i="1" dirty="0"/>
              <a:t>П</a:t>
            </a:r>
            <a:r>
              <a:rPr lang="ru-RU" b="1" i="1" dirty="0" smtClean="0"/>
              <a:t>риродные </a:t>
            </a:r>
            <a:r>
              <a:rPr lang="ru-RU" b="1" i="1" dirty="0"/>
              <a:t>ресурсы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Земной </a:t>
            </a:r>
            <a:r>
              <a:rPr lang="ru-RU" b="1" i="1" dirty="0"/>
              <a:t>коры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34110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792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365760"/>
            <a:ext cx="4536504" cy="90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Давайте вспомним </a:t>
            </a:r>
            <a:br>
              <a:rPr lang="ru-RU" sz="3200" dirty="0" smtClean="0"/>
            </a:br>
            <a:r>
              <a:rPr lang="ru-RU" sz="3200" dirty="0" smtClean="0"/>
              <a:t>Строение Земной коры 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18368"/>
            <a:ext cx="7128792" cy="5339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25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/>
              <a:t>Природные ресурсы</a:t>
            </a:r>
            <a:r>
              <a:rPr lang="ru-RU" dirty="0"/>
              <a:t>– это совокупность объектов и систем живой и неживой природы, окружающие человека и использующиеся в процессе общественного производства для удовлетворения материальных и культурных потребностей человека и общества.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110" y="1628800"/>
            <a:ext cx="48005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природные ресурсы 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09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228600"/>
            <a:ext cx="851535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13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188640"/>
            <a:ext cx="2880320" cy="1080120"/>
          </a:xfrm>
        </p:spPr>
        <p:txBody>
          <a:bodyPr/>
          <a:lstStyle/>
          <a:p>
            <a:r>
              <a:rPr lang="ru-RU" sz="3200" dirty="0"/>
              <a:t>Земельные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ресурсы </a:t>
            </a:r>
            <a:endParaRPr lang="ru-RU" sz="32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720080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45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038600" cy="268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0588" y="1878513"/>
            <a:ext cx="3200400" cy="21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65760"/>
            <a:ext cx="7732340" cy="8309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Какие формы рельефа </a:t>
            </a:r>
            <a:br>
              <a:rPr lang="ru-RU" dirty="0" smtClean="0"/>
            </a:br>
            <a:r>
              <a:rPr lang="ru-RU" dirty="0" smtClean="0"/>
              <a:t>наиболее пригодны для Земельных ресурсов ? 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412776"/>
            <a:ext cx="5381328" cy="358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12097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93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3197747" cy="399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60848"/>
            <a:ext cx="3680205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Люди начали осваивать менее пригодные участки суши для Сельского хозяйства </a:t>
            </a:r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05064"/>
            <a:ext cx="426287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526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ресурсами являются 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1057" y="1100138"/>
            <a:ext cx="6364110" cy="357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21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45</TotalTime>
  <Words>308</Words>
  <Application>Microsoft Office PowerPoint</Application>
  <PresentationFormat>Экран (4:3)</PresentationFormat>
  <Paragraphs>27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Углы</vt:lpstr>
      <vt:lpstr>Природные ресурсы </vt:lpstr>
      <vt:lpstr>Природные ресурсы  Земной коры </vt:lpstr>
      <vt:lpstr>Давайте вспомним  Строение Земной коры </vt:lpstr>
      <vt:lpstr>Что такое природные ресурсы ?</vt:lpstr>
      <vt:lpstr>Презентация PowerPoint</vt:lpstr>
      <vt:lpstr>Земельные  ресурсы </vt:lpstr>
      <vt:lpstr>                    Какие формы рельефа  наиболее пригодны для Земельных ресурсов ? </vt:lpstr>
      <vt:lpstr>Люди начали осваивать менее пригодные участки суши для Сельского хозяйства </vt:lpstr>
      <vt:lpstr>Природные ресурсами являются </vt:lpstr>
      <vt:lpstr>Презентация PowerPoint</vt:lpstr>
      <vt:lpstr>Минеральные ресурсы </vt:lpstr>
      <vt:lpstr>Презентация PowerPoint</vt:lpstr>
      <vt:lpstr>Презентация PowerPoint</vt:lpstr>
      <vt:lpstr>Презентация PowerPoint</vt:lpstr>
      <vt:lpstr>Презентация PowerPoint</vt:lpstr>
      <vt:lpstr>Где искать минеральные ресурсы  топливные ?</vt:lpstr>
      <vt:lpstr>Рудные полезные ископаемые </vt:lpstr>
      <vt:lpstr>Презентация PowerPoint</vt:lpstr>
      <vt:lpstr>Домашняя работа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Земной коры </dc:title>
  <dc:creator>User</dc:creator>
  <cp:lastModifiedBy>User</cp:lastModifiedBy>
  <cp:revision>9</cp:revision>
  <dcterms:created xsi:type="dcterms:W3CDTF">2023-11-09T06:29:25Z</dcterms:created>
  <dcterms:modified xsi:type="dcterms:W3CDTF">2023-11-13T05:52:21Z</dcterms:modified>
</cp:coreProperties>
</file>