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3" r:id="rId6"/>
    <p:sldId id="262" r:id="rId7"/>
    <p:sldId id="264" r:id="rId8"/>
    <p:sldId id="278" r:id="rId9"/>
    <p:sldId id="280" r:id="rId10"/>
    <p:sldId id="271" r:id="rId11"/>
    <p:sldId id="272" r:id="rId12"/>
    <p:sldId id="273" r:id="rId13"/>
    <p:sldId id="293" r:id="rId14"/>
    <p:sldId id="274" r:id="rId15"/>
    <p:sldId id="282" r:id="rId16"/>
    <p:sldId id="276" r:id="rId17"/>
    <p:sldId id="291" r:id="rId18"/>
    <p:sldId id="275" r:id="rId19"/>
    <p:sldId id="277" r:id="rId20"/>
    <p:sldId id="285" r:id="rId21"/>
    <p:sldId id="284" r:id="rId22"/>
    <p:sldId id="292" r:id="rId23"/>
    <p:sldId id="283" r:id="rId24"/>
    <p:sldId id="281" r:id="rId25"/>
    <p:sldId id="287" r:id="rId26"/>
    <p:sldId id="289" r:id="rId27"/>
    <p:sldId id="286" r:id="rId28"/>
    <p:sldId id="290" r:id="rId29"/>
    <p:sldId id="288" r:id="rId30"/>
    <p:sldId id="269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39" autoAdjust="0"/>
    <p:restoredTop sz="94660"/>
  </p:normalViewPr>
  <p:slideViewPr>
    <p:cSldViewPr>
      <p:cViewPr>
        <p:scale>
          <a:sx n="71" d="100"/>
          <a:sy n="71" d="100"/>
        </p:scale>
        <p:origin x="-1296" y="-2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5A347-AA3A-4A35-9789-86204112FA5B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2776C-5093-4231-9256-AEB29F82F7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59374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5A347-AA3A-4A35-9789-86204112FA5B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2776C-5093-4231-9256-AEB29F82F7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08742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5A347-AA3A-4A35-9789-86204112FA5B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2776C-5093-4231-9256-AEB29F82F7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114278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5A347-AA3A-4A35-9789-86204112FA5B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2776C-5093-4231-9256-AEB29F82F7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549792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5A347-AA3A-4A35-9789-86204112FA5B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2776C-5093-4231-9256-AEB29F82F7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684354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5A347-AA3A-4A35-9789-86204112FA5B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2776C-5093-4231-9256-AEB29F82F7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50052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5A347-AA3A-4A35-9789-86204112FA5B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2776C-5093-4231-9256-AEB29F82F7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4536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5A347-AA3A-4A35-9789-86204112FA5B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2776C-5093-4231-9256-AEB29F82F7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393880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5A347-AA3A-4A35-9789-86204112FA5B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2776C-5093-4231-9256-AEB29F82F7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36773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5A347-AA3A-4A35-9789-86204112FA5B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2776C-5093-4231-9256-AEB29F82F7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148182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85A347-AA3A-4A35-9789-86204112FA5B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2776C-5093-4231-9256-AEB29F82F7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693396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>
                <a:alpha val="55000"/>
                <a:lumMod val="35000"/>
                <a:lumOff val="65000"/>
              </a:srgbClr>
            </a:gs>
            <a:gs pos="13000">
              <a:srgbClr val="99CCFF">
                <a:lumMod val="94000"/>
              </a:srgbClr>
            </a:gs>
            <a:gs pos="38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5A347-AA3A-4A35-9789-86204112FA5B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2776C-5093-4231-9256-AEB29F82F7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82391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96752" y="1397379"/>
            <a:ext cx="792088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Методическая разработка по теме:</a:t>
            </a:r>
          </a:p>
          <a:p>
            <a:pPr algn="ctr"/>
            <a:r>
              <a:rPr lang="ru-RU" sz="2800" dirty="0" smtClean="0"/>
              <a:t> </a:t>
            </a:r>
            <a:r>
              <a:rPr lang="ru-RU" sz="2800" b="1" dirty="0" smtClean="0"/>
              <a:t>«Развитие мелкой моторики у дошкольников старшего возраста посредством техники «Квиллинг»</a:t>
            </a:r>
            <a:endParaRPr lang="ru-RU" sz="2800" b="1" dirty="0"/>
          </a:p>
        </p:txBody>
      </p:sp>
    </p:spTree>
    <p:extLst>
      <p:ext uri="{BB962C8B-B14F-4D97-AF65-F5344CB8AC3E}">
        <p14:creationId xmlns="" xmlns:p14="http://schemas.microsoft.com/office/powerpoint/2010/main" val="27682898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3" y="133820"/>
            <a:ext cx="7151513" cy="6645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687214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692696"/>
            <a:ext cx="8640960" cy="5771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008247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712000" cy="58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563421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21213_074001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714356"/>
            <a:ext cx="6643702" cy="4982777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157" r="9542" b="12224"/>
          <a:stretch/>
        </p:blipFill>
        <p:spPr bwMode="auto">
          <a:xfrm rot="16200000">
            <a:off x="1956825" y="139520"/>
            <a:ext cx="5868000" cy="6542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524347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088" y="457200"/>
            <a:ext cx="4694237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0307483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3"/>
            <a:ext cx="9072000" cy="6590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804974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3960440" cy="6153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548680"/>
            <a:ext cx="3756381" cy="604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6" y="852985"/>
            <a:ext cx="9144000" cy="51520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500268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64818"/>
            <a:ext cx="8352928" cy="5388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213088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0996" y="620688"/>
            <a:ext cx="756084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Универсальность бумаги трудно переоценить. Она находит применение во всех областях человеческой деятельности. Творчество – не исключение. Бумага – необычайно выразительный и податливый материал. Из нее можно создать целый мир. </a:t>
            </a:r>
          </a:p>
          <a:p>
            <a:pPr algn="ctr"/>
            <a:r>
              <a:rPr lang="ru-RU" sz="2000" dirty="0" smtClean="0"/>
              <a:t>Сегодня уже известной техникой – искусством </a:t>
            </a:r>
            <a:r>
              <a:rPr lang="ru-RU" sz="2000" dirty="0" err="1" smtClean="0"/>
              <a:t>бумагокручения</a:t>
            </a:r>
            <a:r>
              <a:rPr lang="ru-RU" sz="2000" dirty="0" smtClean="0"/>
              <a:t> </a:t>
            </a:r>
            <a:endParaRPr lang="en-US" sz="2000" dirty="0" smtClean="0"/>
          </a:p>
          <a:p>
            <a:pPr algn="ctr"/>
            <a:r>
              <a:rPr lang="ru-RU" sz="2000" dirty="0" smtClean="0"/>
              <a:t>или, как называют ее на Западе, </a:t>
            </a:r>
            <a:r>
              <a:rPr lang="ru-RU" sz="2400" b="1" i="1" dirty="0" smtClean="0"/>
              <a:t>квиллинг. </a:t>
            </a:r>
            <a:endParaRPr lang="ru-RU" sz="2000" b="1" i="1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311836" y="6021319"/>
            <a:ext cx="561879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5669" y="3615094"/>
            <a:ext cx="3587550" cy="269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2442028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577850"/>
            <a:ext cx="7999413" cy="570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7292026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450" y="365125"/>
            <a:ext cx="4481513" cy="612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947292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0231011_1309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785794"/>
            <a:ext cx="4158000" cy="5544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013" y="438150"/>
            <a:ext cx="4371975" cy="598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217471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28" y="836712"/>
            <a:ext cx="8120063" cy="980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191162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850" y="550863"/>
            <a:ext cx="4176713" cy="575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682620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петухи\P_20170118_075032_1_p.jpg"/>
          <p:cNvPicPr>
            <a:picLocks noChangeAspect="1" noChangeArrowheads="1"/>
          </p:cNvPicPr>
          <p:nvPr/>
        </p:nvPicPr>
        <p:blipFill>
          <a:blip r:embed="rId2" cstate="print"/>
          <a:srcRect l="11552" t="22743" r="27798" b="18773"/>
          <a:stretch>
            <a:fillRect/>
          </a:stretch>
        </p:blipFill>
        <p:spPr bwMode="auto">
          <a:xfrm>
            <a:off x="683568" y="404664"/>
            <a:ext cx="3528000" cy="6048000"/>
          </a:xfrm>
          <a:prstGeom prst="rect">
            <a:avLst/>
          </a:prstGeom>
          <a:noFill/>
        </p:spPr>
      </p:pic>
      <p:pic>
        <p:nvPicPr>
          <p:cNvPr id="1027" name="Picture 3" descr="C:\Documents and Settings\User\Рабочий стол\петухи\P_20170118_075021_1_p.jpg"/>
          <p:cNvPicPr>
            <a:picLocks noChangeAspect="1" noChangeArrowheads="1"/>
          </p:cNvPicPr>
          <p:nvPr/>
        </p:nvPicPr>
        <p:blipFill>
          <a:blip r:embed="rId3" cstate="print"/>
          <a:srcRect l="11138" t="22555" r="13123" b="14794"/>
          <a:stretch>
            <a:fillRect/>
          </a:stretch>
        </p:blipFill>
        <p:spPr bwMode="auto">
          <a:xfrm>
            <a:off x="4788024" y="404664"/>
            <a:ext cx="4012286" cy="612068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55663"/>
            <a:ext cx="3803650" cy="514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824867"/>
            <a:ext cx="3530600" cy="525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008606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лешка\Лене Ворониной\фото13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692696"/>
            <a:ext cx="3657600" cy="487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D:\флешка\Лене Ворониной\фото13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692696"/>
            <a:ext cx="3657600" cy="487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94513"/>
            <a:ext cx="7848873" cy="5884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03840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5482952" cy="634082"/>
          </a:xfrm>
        </p:spPr>
        <p:txBody>
          <a:bodyPr>
            <a:noAutofit/>
          </a:bodyPr>
          <a:lstStyle/>
          <a:p>
            <a:r>
              <a:rPr lang="ru-RU" sz="3200" dirty="0" smtClean="0"/>
              <a:t>История возникновения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363272" cy="52174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История квиллинга не совсем обычна, </a:t>
            </a:r>
            <a:r>
              <a:rPr lang="ru-RU" sz="2000" dirty="0" smtClean="0"/>
              <a:t>она переходит </a:t>
            </a:r>
            <a:r>
              <a:rPr lang="ru-RU" sz="2000" dirty="0"/>
              <a:t>с Запада на Восток и обратно, обогащаясь при этом национальными особенностями разных культур.</a:t>
            </a:r>
          </a:p>
          <a:p>
            <a:pPr marL="0" indent="0">
              <a:buNone/>
            </a:pPr>
            <a:r>
              <a:rPr lang="ru-RU" sz="2000" dirty="0" smtClean="0"/>
              <a:t>Бумага </a:t>
            </a:r>
            <a:r>
              <a:rPr lang="ru-RU" sz="2000" dirty="0"/>
              <a:t>материал недолговечный и от средневековых шедевров мало что сохранилось. В XIX столетии дамы высшего общества таким образом проводили свой досуг. </a:t>
            </a:r>
          </a:p>
          <a:p>
            <a:pPr marL="0" indent="0">
              <a:buNone/>
            </a:pPr>
            <a:r>
              <a:rPr lang="ru-RU" sz="2000" dirty="0"/>
              <a:t>Затем в XX веке квиллинг, как </a:t>
            </a:r>
            <a:r>
              <a:rPr lang="ru-RU" sz="2000" dirty="0" smtClean="0"/>
              <a:t>искусство, </a:t>
            </a:r>
            <a:r>
              <a:rPr lang="ru-RU" sz="2000" dirty="0"/>
              <a:t>был предан забвению, но затем вновь возрожден. На сегодняшний день он очень распространен. Создана целая индустрия по производству материалов и инструментов для него. </a:t>
            </a:r>
            <a:endParaRPr lang="en-US" sz="2000" dirty="0" smtClean="0"/>
          </a:p>
          <a:p>
            <a:pPr marL="0" indent="0">
              <a:buNone/>
            </a:pPr>
            <a:r>
              <a:rPr lang="ru-RU" sz="2000" dirty="0" smtClean="0"/>
              <a:t>Его </a:t>
            </a:r>
            <a:r>
              <a:rPr lang="ru-RU" sz="2000" dirty="0"/>
              <a:t>техника заключается в скручивании спиралями длинных узких бумажных полос и составлении из спиральных деталей плоских или объёмных композиций. Особенно популярны в искусстве </a:t>
            </a:r>
            <a:r>
              <a:rPr lang="ru-RU" sz="2000" dirty="0" err="1"/>
              <a:t>квиллинг</a:t>
            </a:r>
            <a:r>
              <a:rPr lang="ru-RU" sz="2000" dirty="0"/>
              <a:t> цветы, которые можно делать в различных техниках </a:t>
            </a:r>
            <a:r>
              <a:rPr lang="ru-RU" sz="2000" dirty="0" err="1"/>
              <a:t>бумагокручения</a:t>
            </a:r>
            <a:r>
              <a:rPr lang="ru-RU" sz="2000" dirty="0"/>
              <a:t>. 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311721" y="6165304"/>
            <a:ext cx="576064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738512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332656"/>
            <a:ext cx="4258816" cy="562074"/>
          </a:xfrm>
        </p:spPr>
        <p:txBody>
          <a:bodyPr>
            <a:noAutofit/>
          </a:bodyPr>
          <a:lstStyle/>
          <a:p>
            <a:r>
              <a:rPr lang="ru-RU" sz="3200" dirty="0" smtClean="0"/>
              <a:t>Заключение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8435280" cy="22608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/>
              <a:t>В заключении можно сказать, что занятия </a:t>
            </a:r>
            <a:r>
              <a:rPr lang="ru-RU" sz="2000" dirty="0"/>
              <a:t>в технике квиллинга позволяют выработать у ребенка усидчивость, терпение, аккуратность, видение прекрасного, они развивают моторику </a:t>
            </a:r>
            <a:r>
              <a:rPr lang="ru-RU" sz="2000" dirty="0" smtClean="0"/>
              <a:t>рук. Это один из лучших инновационных приемов, который помогает детям развить свои творческие способности в изобразительной деятельности. Так же формирует пространственные отношения и конструктивные навыки.</a:t>
            </a:r>
            <a:endParaRPr lang="ru-RU" sz="20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388424" y="6172484"/>
            <a:ext cx="611560" cy="5486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133937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91264" cy="778098"/>
          </a:xfrm>
        </p:spPr>
        <p:txBody>
          <a:bodyPr>
            <a:noAutofit/>
          </a:bodyPr>
          <a:lstStyle/>
          <a:p>
            <a:r>
              <a:rPr lang="ru-RU" sz="2400" dirty="0" smtClean="0"/>
              <a:t>Развитие мелкой моторики у дошкольников посредством техники «Квиллинг»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19256" cy="5145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В </a:t>
            </a:r>
            <a:r>
              <a:rPr lang="ru-RU" sz="2000" dirty="0"/>
              <a:t>современном дошкольном учреждении конструирование и моделирование из бумаги стало достаточно распространенным видом изобразительного </a:t>
            </a:r>
            <a:r>
              <a:rPr lang="ru-RU" sz="2000" dirty="0" smtClean="0"/>
              <a:t>творчества. Оно позволяет </a:t>
            </a:r>
            <a:r>
              <a:rPr lang="ru-RU" sz="2000" dirty="0"/>
              <a:t>взглянуть детям с иной точки зрения на простой лист бумаги, увидеть в нем выразительные возможности для реализации своих замыслов. </a:t>
            </a:r>
          </a:p>
          <a:p>
            <a:pPr marL="0" indent="0">
              <a:buNone/>
            </a:pPr>
            <a:r>
              <a:rPr lang="ru-RU" sz="2000" dirty="0" smtClean="0"/>
              <a:t>На </a:t>
            </a:r>
            <a:r>
              <a:rPr lang="ru-RU" sz="2000" dirty="0"/>
              <a:t>этих занятиях развивается не только творческое мышление ребенка, но и мелкая моторика рук, необходимая и в других видах деятельности дошкольника. </a:t>
            </a:r>
            <a:r>
              <a:rPr lang="en-US" sz="2000" dirty="0" smtClean="0"/>
              <a:t> </a:t>
            </a:r>
            <a:r>
              <a:rPr lang="ru-RU" sz="2000" dirty="0" smtClean="0"/>
              <a:t>Выбор </a:t>
            </a:r>
            <a:r>
              <a:rPr lang="ru-RU" sz="2000" dirty="0"/>
              <a:t>техники бумагокручения не случаен. На мой взгляд, именно работая с тонкими полосками, закручивая их на инструменты, либо без использования инструмента своими руками, идет активное развитие мелкой моторики рук ребенка. А следствием развития мелкой моторики – общее его развитие, начиная от развития речи и заканчивая творческими способностями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316416" y="6165304"/>
            <a:ext cx="576064" cy="5486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45923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Дети дошкольного возраста очень охотно выполняют изделия в технике квиллинга, несмотря на то, что на начальном этапе обучения процесс бумагокручения кажется довольно сложным. Но уже после выполнения нескольких работ ребенок достаточно легко справляется с накручиванием бумажной полоски </a:t>
            </a:r>
            <a:r>
              <a:rPr lang="ru-RU" sz="2000" dirty="0" smtClean="0"/>
              <a:t>и </a:t>
            </a:r>
            <a:r>
              <a:rPr lang="ru-RU" sz="2000" dirty="0"/>
              <a:t>увлекается превращением заготовки в ту или иную форму, а затем и в различные изображения. 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/>
              <a:t> Для успешной организации занятий по обучению художественной технике квиллинг необходимо учитывать возрастные особенности детей: прежде всего, надо позаботиться о том, чтобы поделка была практически значима для ребенка и он мог ее использовать в качестве сувенира или игрушки. 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/>
              <a:t> 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244408" y="6165304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637360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548679"/>
            <a:ext cx="806489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Цель</a:t>
            </a:r>
            <a:r>
              <a:rPr lang="ru-RU" dirty="0"/>
              <a:t>: </a:t>
            </a:r>
            <a:r>
              <a:rPr lang="ru-RU" sz="2000" dirty="0"/>
              <a:t>всестороннее интеллектуальное и эстетическое развитие детей в процессе </a:t>
            </a:r>
            <a:r>
              <a:rPr lang="ru-RU" sz="2000" dirty="0" smtClean="0"/>
              <a:t>овладения </a:t>
            </a:r>
            <a:r>
              <a:rPr lang="ru-RU" sz="2000" dirty="0"/>
              <a:t>элементарными приемами техники квиллинг, как художественного способа конструирования из бумаги, развитие мелкой моторики, развитие коммуникативных навыков. </a:t>
            </a:r>
          </a:p>
          <a:p>
            <a:endParaRPr lang="ru-RU" sz="2000" dirty="0"/>
          </a:p>
          <a:p>
            <a:r>
              <a:rPr lang="ru-RU" sz="2000" dirty="0"/>
              <a:t> </a:t>
            </a:r>
            <a:r>
              <a:rPr lang="ru-RU" sz="2000" b="1" dirty="0"/>
              <a:t>Задачи: </a:t>
            </a:r>
          </a:p>
          <a:p>
            <a:r>
              <a:rPr lang="ru-RU" sz="2000" b="1" dirty="0" smtClean="0"/>
              <a:t>-</a:t>
            </a:r>
            <a:r>
              <a:rPr lang="ru-RU" sz="2000" dirty="0" smtClean="0"/>
              <a:t> </a:t>
            </a:r>
            <a:r>
              <a:rPr lang="ru-RU" sz="2000" dirty="0"/>
              <a:t>Обучающие: обучать различным приемам работы с бумагой в технике квиллинг. 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</a:t>
            </a:r>
            <a:r>
              <a:rPr lang="ru-RU" sz="2000" b="1" dirty="0" smtClean="0"/>
              <a:t>- </a:t>
            </a:r>
            <a:r>
              <a:rPr lang="ru-RU" sz="2000" dirty="0" smtClean="0"/>
              <a:t>  Развивающие</a:t>
            </a:r>
            <a:r>
              <a:rPr lang="ru-RU" sz="2000" dirty="0"/>
              <a:t>: развивать внимание, память, логическое и пространственное воображения. </a:t>
            </a:r>
          </a:p>
          <a:p>
            <a:r>
              <a:rPr lang="ru-RU" sz="2000" b="1" dirty="0"/>
              <a:t> </a:t>
            </a:r>
            <a:r>
              <a:rPr lang="ru-RU" sz="2000" b="1" dirty="0" smtClean="0"/>
              <a:t>  -   </a:t>
            </a:r>
            <a:r>
              <a:rPr lang="ru-RU" sz="2000" dirty="0" smtClean="0"/>
              <a:t>Развивать </a:t>
            </a:r>
            <a:r>
              <a:rPr lang="ru-RU" sz="2000" dirty="0"/>
              <a:t>художественный вкус, творческие способности </a:t>
            </a:r>
            <a:r>
              <a:rPr lang="ru-RU" sz="2000" dirty="0" smtClean="0"/>
              <a:t>и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    </a:t>
            </a:r>
            <a:r>
              <a:rPr lang="ru-RU" sz="2000" dirty="0"/>
              <a:t>фантазии </a:t>
            </a:r>
            <a:r>
              <a:rPr lang="ru-RU" sz="2000" dirty="0" smtClean="0"/>
              <a:t>       детей</a:t>
            </a:r>
            <a:r>
              <a:rPr lang="ru-RU" sz="2000" dirty="0"/>
              <a:t>. 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</a:t>
            </a:r>
            <a:r>
              <a:rPr lang="ru-RU" sz="2000" b="1" dirty="0" smtClean="0"/>
              <a:t> -   </a:t>
            </a:r>
            <a:r>
              <a:rPr lang="ru-RU" sz="2000" dirty="0"/>
              <a:t>Развивать у детей способность работать руками, приучать к точным движениям пальцев, совершенствовать мелкую моторику рук, развивать аккуратность в работе. </a:t>
            </a:r>
          </a:p>
          <a:p>
            <a:endParaRPr lang="ru-RU" sz="2000" dirty="0"/>
          </a:p>
          <a:p>
            <a:r>
              <a:rPr lang="ru-RU" sz="2000" b="1" dirty="0" smtClean="0"/>
              <a:t>- </a:t>
            </a:r>
            <a:r>
              <a:rPr lang="ru-RU" sz="2000" dirty="0" smtClean="0"/>
              <a:t>Развивать </a:t>
            </a:r>
            <a:r>
              <a:rPr lang="ru-RU" sz="2000" dirty="0"/>
              <a:t>пространственное воображение.</a:t>
            </a: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100392" y="6093296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420202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6779096" cy="634082"/>
          </a:xfrm>
        </p:spPr>
        <p:txBody>
          <a:bodyPr>
            <a:noAutofit/>
          </a:bodyPr>
          <a:lstStyle/>
          <a:p>
            <a:r>
              <a:rPr lang="ru-RU" sz="3200" dirty="0" smtClean="0"/>
              <a:t>Материалы и инструменты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20688"/>
            <a:ext cx="8229600" cy="4525963"/>
          </a:xfrm>
        </p:spPr>
        <p:txBody>
          <a:bodyPr>
            <a:normAutofit/>
          </a:bodyPr>
          <a:lstStyle/>
          <a:p>
            <a:r>
              <a:rPr lang="ru-RU" sz="1800" b="1" dirty="0"/>
              <a:t>Бумага для квиллинга</a:t>
            </a:r>
            <a:r>
              <a:rPr lang="ru-RU" sz="1800" dirty="0"/>
              <a:t>: </a:t>
            </a:r>
            <a:r>
              <a:rPr lang="ru-RU" sz="2000" dirty="0"/>
              <a:t>обычно для бумагокручения используют бумажные полоски шириной от 3 мм. При желании можно нарезать бумагу для работы самостоятельно, используя обычную двустороннюю </a:t>
            </a:r>
            <a:r>
              <a:rPr lang="ru-RU" sz="2000" dirty="0" smtClean="0"/>
              <a:t>бумагу.</a:t>
            </a:r>
          </a:p>
          <a:p>
            <a:r>
              <a:rPr lang="ru-RU" sz="2000" b="1" dirty="0"/>
              <a:t>Клей </a:t>
            </a:r>
            <a:r>
              <a:rPr lang="ru-RU" sz="2000" dirty="0"/>
              <a:t>– отлично клеит бумагу, не оставляя следов при высыхании, клей ПВА</a:t>
            </a:r>
            <a:r>
              <a:rPr lang="ru-RU" sz="2000" dirty="0" smtClean="0"/>
              <a:t>.</a:t>
            </a:r>
          </a:p>
          <a:p>
            <a:r>
              <a:rPr lang="ru-RU" sz="2000" b="1" dirty="0" smtClean="0"/>
              <a:t>Инструмент с расщепленным концом. </a:t>
            </a:r>
            <a:r>
              <a:rPr lang="ru-RU" sz="2000" dirty="0" smtClean="0"/>
              <a:t>Такой инструмент можно приобрести в магазине рукоделия либо сделать </a:t>
            </a:r>
            <a:r>
              <a:rPr lang="ru-RU" sz="2000" dirty="0"/>
              <a:t>самостоятельно: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--Расщепить </a:t>
            </a:r>
            <a:r>
              <a:rPr lang="ru-RU" sz="2000" dirty="0"/>
              <a:t>кончик ватной палочки или зубочистки</a:t>
            </a:r>
            <a:r>
              <a:rPr lang="ru-RU" sz="2000" dirty="0" smtClean="0"/>
              <a:t>.</a:t>
            </a:r>
          </a:p>
          <a:p>
            <a:r>
              <a:rPr lang="ru-RU" sz="2000" dirty="0" smtClean="0"/>
              <a:t>Ножницы </a:t>
            </a:r>
          </a:p>
          <a:p>
            <a:r>
              <a:rPr lang="ru-RU" sz="2000" dirty="0" smtClean="0"/>
              <a:t>Трафарет с круглыми отверстиями различного диаметра.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15090" t="8078" r="4301" b="5324"/>
          <a:stretch/>
        </p:blipFill>
        <p:spPr>
          <a:xfrm>
            <a:off x="179512" y="4908198"/>
            <a:ext cx="2510038" cy="1792885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2793" y="4908198"/>
            <a:ext cx="2689327" cy="179288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t="-189" r="12262" b="190"/>
          <a:stretch/>
        </p:blipFill>
        <p:spPr bwMode="auto">
          <a:xfrm>
            <a:off x="5891300" y="4908198"/>
            <a:ext cx="3073188" cy="179288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Управляющая кнопка: домой 4">
            <a:hlinkClick r:id="rId5" action="ppaction://hlinksldjump" highlightClick="1"/>
          </p:cNvPr>
          <p:cNvSpPr/>
          <p:nvPr/>
        </p:nvSpPr>
        <p:spPr>
          <a:xfrm>
            <a:off x="8316416" y="4221088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666820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5085184"/>
            <a:ext cx="5688632" cy="8606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Машинка для нарезки полосок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239397"/>
            <a:ext cx="3816424" cy="2862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1124744"/>
            <a:ext cx="6984777" cy="3299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954788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856" y="548680"/>
            <a:ext cx="3876675" cy="593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83" y="548680"/>
            <a:ext cx="4078287" cy="593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3140968"/>
            <a:ext cx="7308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ru-RU" i="1" dirty="0" smtClean="0"/>
              <a:t>У </a:t>
            </a:r>
            <a:r>
              <a:rPr lang="ru-RU" i="1" dirty="0"/>
              <a:t>заядлых </a:t>
            </a:r>
            <a:r>
              <a:rPr lang="ru-RU" i="1" dirty="0" err="1"/>
              <a:t>квиллингистов</a:t>
            </a:r>
            <a:r>
              <a:rPr lang="ru-RU" i="1" dirty="0"/>
              <a:t> можно встретить</a:t>
            </a:r>
          </a:p>
          <a:p>
            <a:r>
              <a:rPr lang="ru-RU" i="1" dirty="0"/>
              <a:t>такое интересное приспособление как </a:t>
            </a:r>
            <a:r>
              <a:rPr lang="ru-RU" i="1" dirty="0" err="1"/>
              <a:t>обжиматель</a:t>
            </a:r>
            <a:r>
              <a:rPr lang="ru-RU" i="1" dirty="0"/>
              <a:t> для бумаги. </a:t>
            </a:r>
          </a:p>
          <a:p>
            <a:r>
              <a:rPr lang="ru-RU" i="1" dirty="0"/>
              <a:t>В этом случае можно получить гофрированную бумагу, из которой получаются достаточно эффектные элементы в изделии.</a:t>
            </a:r>
          </a:p>
        </p:txBody>
      </p:sp>
    </p:spTree>
    <p:extLst>
      <p:ext uri="{BB962C8B-B14F-4D97-AF65-F5344CB8AC3E}">
        <p14:creationId xmlns="" xmlns:p14="http://schemas.microsoft.com/office/powerpoint/2010/main" val="5101487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687</Words>
  <Application>Microsoft Office PowerPoint</Application>
  <PresentationFormat>Экран (4:3)</PresentationFormat>
  <Paragraphs>46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История возникновения</vt:lpstr>
      <vt:lpstr>Развитие мелкой моторики у дошкольников посредством техники «Квиллинг»</vt:lpstr>
      <vt:lpstr>Слайд 5</vt:lpstr>
      <vt:lpstr>Слайд 6</vt:lpstr>
      <vt:lpstr>Материалы и инструменты</vt:lpstr>
      <vt:lpstr>                                Машинка для нарезки полосок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Заключение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</dc:creator>
  <cp:lastModifiedBy>User</cp:lastModifiedBy>
  <cp:revision>53</cp:revision>
  <dcterms:created xsi:type="dcterms:W3CDTF">2014-02-22T15:54:55Z</dcterms:created>
  <dcterms:modified xsi:type="dcterms:W3CDTF">2023-11-13T06:03:50Z</dcterms:modified>
</cp:coreProperties>
</file>