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260" r:id="rId3"/>
    <p:sldId id="273" r:id="rId4"/>
    <p:sldId id="276" r:id="rId5"/>
    <p:sldId id="277" r:id="rId6"/>
    <p:sldId id="256" r:id="rId7"/>
    <p:sldId id="257" r:id="rId8"/>
    <p:sldId id="258" r:id="rId9"/>
    <p:sldId id="259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2" r:id="rId19"/>
  </p:sldIdLst>
  <p:sldSz cx="12192000" cy="6858000"/>
  <p:notesSz cx="6858000" cy="9144000"/>
  <p:defaultTextStyle>
    <a:defPPr>
      <a:defRPr lang="ru-K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-30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7E05DCB-7065-913A-9E74-2FABC9948F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ru-KG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B5CAEF20-FB77-3D90-91DD-0CA98F35DF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KG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101A8BD-A313-2190-47EE-F6BEF2E471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6035D-F8B2-4337-8DA1-2767A0A483EA}" type="datetimeFigureOut">
              <a:rPr lang="ru-KG" smtClean="0"/>
              <a:t>13.11.2023</a:t>
            </a:fld>
            <a:endParaRPr lang="ru-KG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059C9C7-3E74-0FBD-FB85-E246BA7BBE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FEB59CD-BC7A-64B3-01F4-DC755E445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98E82-58C2-4CA2-B1AC-B7A52B3458AE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1708699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A95BDE0-7FF2-32F4-537E-FCD89C199B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KG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6A43674C-1C68-564A-FA96-2B048BCF72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G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4FE45B0-1D82-7FC2-3719-F8A5DB19EE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6035D-F8B2-4337-8DA1-2767A0A483EA}" type="datetimeFigureOut">
              <a:rPr lang="ru-KG" smtClean="0"/>
              <a:t>13.11.2023</a:t>
            </a:fld>
            <a:endParaRPr lang="ru-KG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E75304A-4304-E1FE-11F2-B0699F45F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9628DBA-C426-83BD-CE9E-867F555D04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98E82-58C2-4CA2-B1AC-B7A52B3458AE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068334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1ECE320B-ABFB-0C5A-116B-ED81CBE5AB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KG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F00554FC-C103-3214-E4E7-0E25F67E5C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G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B060E61-C8A3-FA34-00BC-711FD37A0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6035D-F8B2-4337-8DA1-2767A0A483EA}" type="datetimeFigureOut">
              <a:rPr lang="ru-KG" smtClean="0"/>
              <a:t>13.11.2023</a:t>
            </a:fld>
            <a:endParaRPr lang="ru-KG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4AEE274-3DA7-9454-9DEF-993A9DDCE6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2453ACF-4BD8-7C97-AC77-84DAC55F4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98E82-58C2-4CA2-B1AC-B7A52B3458AE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7442573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C9AB8CD-899E-C988-3B9A-FDFC494AA5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KG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DD0CBAF-BFB5-C413-0214-7463A007E8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G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263EFFD-6929-DEBD-6E7D-F6B68ADB85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6035D-F8B2-4337-8DA1-2767A0A483EA}" type="datetimeFigureOut">
              <a:rPr lang="ru-KG" smtClean="0"/>
              <a:t>13.11.2023</a:t>
            </a:fld>
            <a:endParaRPr lang="ru-KG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720A9AD-0612-0E02-6D7C-6FA89C98C3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7F20E60-C7A6-585C-EC70-BA23698173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98E82-58C2-4CA2-B1AC-B7A52B3458AE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472923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5D2C60B-C00E-3D8B-4BB1-369B65C79E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ru-KG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510006E-7694-9425-DE0A-8BD32E3399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011869E-7241-98E7-756B-9ACD5E98CD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6035D-F8B2-4337-8DA1-2767A0A483EA}" type="datetimeFigureOut">
              <a:rPr lang="ru-KG" smtClean="0"/>
              <a:t>13.11.2023</a:t>
            </a:fld>
            <a:endParaRPr lang="ru-KG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C9318E0-8A66-C61E-A99E-D651D1EB66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95EA13C-43FE-54FE-9E5D-0827CA0253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98E82-58C2-4CA2-B1AC-B7A52B3458AE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5878871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3B84B3B-2521-74B5-079C-B159A9E6D7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KG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AEF7FEF-3B31-4769-14A6-B176A9F1A13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G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7555A789-6A92-F0A2-0C25-A252393D4A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G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B054F122-FD50-56EF-71E6-14F6A126CD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6035D-F8B2-4337-8DA1-2767A0A483EA}" type="datetimeFigureOut">
              <a:rPr lang="ru-KG" smtClean="0"/>
              <a:t>13.11.2023</a:t>
            </a:fld>
            <a:endParaRPr lang="ru-KG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2946BBCA-9BF0-C311-1DA7-1CC68264B1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3D4501DE-7848-0BD2-C9DB-0CBD7F2F24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98E82-58C2-4CA2-B1AC-B7A52B3458AE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203828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90F85ED-5183-4102-FEF0-0698BC446E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KG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2C68272-1CAD-62DB-8E88-2C2295A417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5DA8CAE2-A07A-CC2E-9702-EF23D1495F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G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C69E2246-0ABF-E91A-F376-F17DFB49BF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27FD09BF-D2AC-1F78-1545-86D8A7E5E4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G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4B86FA9C-A350-2BE7-0954-16143F2BE4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6035D-F8B2-4337-8DA1-2767A0A483EA}" type="datetimeFigureOut">
              <a:rPr lang="ru-KG" smtClean="0"/>
              <a:t>13.11.2023</a:t>
            </a:fld>
            <a:endParaRPr lang="ru-KG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AEFB2A4F-FC76-B2D9-D0DC-30FC437AFB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49E45F94-FB6F-E7F2-AEF1-96021A5B1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98E82-58C2-4CA2-B1AC-B7A52B3458AE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13972765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0EDEEFB-32D5-1457-4AB0-AF1743C33C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KG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A85A6644-08A9-147A-179B-9352CDEBFF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6035D-F8B2-4337-8DA1-2767A0A483EA}" type="datetimeFigureOut">
              <a:rPr lang="ru-KG" smtClean="0"/>
              <a:t>13.11.2023</a:t>
            </a:fld>
            <a:endParaRPr lang="ru-KG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1614ABD0-E487-B302-BCA1-3FA3542E3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75115E1D-B220-FAC3-CF63-D849D62559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98E82-58C2-4CA2-B1AC-B7A52B3458AE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34437463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358FCF2A-4F73-4EA4-A44F-C0B6FE2755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6035D-F8B2-4337-8DA1-2767A0A483EA}" type="datetimeFigureOut">
              <a:rPr lang="ru-KG" smtClean="0"/>
              <a:t>13.11.2023</a:t>
            </a:fld>
            <a:endParaRPr lang="ru-KG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CF5AF039-2DC0-168E-F7B6-838ED902A6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9A88D2D2-2456-807B-D299-AECBF00993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98E82-58C2-4CA2-B1AC-B7A52B3458AE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686098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0F3A169-FD8C-17F9-1C0E-B4185F9F44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KG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D9ADFF9-BC47-349D-1822-D91DAD131B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G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1057E7C0-3676-3351-4578-FF1248437E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FDD16FD6-8481-C05A-CF66-B3AABA985F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6035D-F8B2-4337-8DA1-2767A0A483EA}" type="datetimeFigureOut">
              <a:rPr lang="ru-KG" smtClean="0"/>
              <a:t>13.11.2023</a:t>
            </a:fld>
            <a:endParaRPr lang="ru-KG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F8A4BE85-ADC2-37AD-5CCB-52A1BEDC8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9BA5851E-0F67-7208-6662-AECF241EE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98E82-58C2-4CA2-B1AC-B7A52B3458AE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1407136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08DB2EA-07B7-48C6-B4D3-C786BB16F3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KG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3F8EEF26-6D26-52BE-12C0-B53CF7D8E1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KG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4F615E67-51C4-4391-55B0-50D185B1B9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E4AA26C1-6693-F026-8E42-C9C202D6DC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6035D-F8B2-4337-8DA1-2767A0A483EA}" type="datetimeFigureOut">
              <a:rPr lang="ru-KG" smtClean="0"/>
              <a:t>13.11.2023</a:t>
            </a:fld>
            <a:endParaRPr lang="ru-KG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48B67E8F-D0C1-DB61-1966-936D91E39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1E2CE0C0-910A-CF73-6FA9-791A0266D3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98E82-58C2-4CA2-B1AC-B7A52B3458AE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2429603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4BAAC06-D043-37A2-F19F-2880306C55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ru-KG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93289820-05EC-AA23-5548-5E6B3CD17B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G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6A0DEDB-CA07-4F88-AF6F-A9181F4C0DB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B6035D-F8B2-4337-8DA1-2767A0A483EA}" type="datetimeFigureOut">
              <a:rPr lang="ru-KG" smtClean="0"/>
              <a:t>13.11.2023</a:t>
            </a:fld>
            <a:endParaRPr lang="ru-KG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C2B3267-0EC1-4931-400D-0DB1D2F769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KG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C2EA5C5-A940-F70C-59E4-827BC5CD39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F98E82-58C2-4CA2-B1AC-B7A52B3458AE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704053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K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9AA237F-4BA9-AC9A-2F5A-23DACCA454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6648" y="1078189"/>
            <a:ext cx="10515600" cy="5104497"/>
          </a:xfrm>
        </p:spPr>
        <p:txBody>
          <a:bodyPr/>
          <a:lstStyle/>
          <a:p>
            <a:r>
              <a:rPr lang="ru-KG" sz="6600" b="1" i="1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«Скажи мне - и я забуду, покажи мне - и я запомню, дай сделать - и я пойму»</a:t>
            </a:r>
            <a:r>
              <a:rPr lang="en-US" sz="6600" b="1" i="1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KG" sz="6600" b="1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KG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KG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KG" dirty="0"/>
          </a:p>
        </p:txBody>
      </p:sp>
    </p:spTree>
    <p:extLst>
      <p:ext uri="{BB962C8B-B14F-4D97-AF65-F5344CB8AC3E}">
        <p14:creationId xmlns:p14="http://schemas.microsoft.com/office/powerpoint/2010/main" val="11496133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E3BA1F1-1F83-4F7F-09CA-D60DF91B4C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B3CBBA8-A5F4-FD0B-7972-9400D0EA24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KG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6A3295D-B3CA-8231-CBD0-FDB96FB841D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763" t="22877" r="27052" b="38947"/>
          <a:stretch/>
        </p:blipFill>
        <p:spPr>
          <a:xfrm>
            <a:off x="712269" y="365125"/>
            <a:ext cx="11059427" cy="612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9106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40000"/>
                <a:lumOff val="60000"/>
              </a:schemeClr>
            </a:gs>
            <a:gs pos="46000">
              <a:schemeClr val="accent6">
                <a:lumMod val="95000"/>
                <a:lumOff val="5000"/>
              </a:schemeClr>
            </a:gs>
            <a:gs pos="100000">
              <a:schemeClr val="accent6">
                <a:lumMod val="60000"/>
              </a:schemeClr>
            </a:gs>
          </a:gsLst>
          <a:path path="circle">
            <a:fillToRect l="50000" t="130000" r="50000" b="-3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E3D3BB5-C322-830F-BF62-FC012F76AD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6117A6F-B6E0-B4CB-E6EB-89A7204D08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KG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C7CAA52-1648-50B1-5B29-4AF43F5F9AD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526" t="23736" r="26342" b="36352"/>
          <a:stretch/>
        </p:blipFill>
        <p:spPr>
          <a:xfrm>
            <a:off x="539014" y="365125"/>
            <a:ext cx="11049803" cy="5811837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46000">
                <a:schemeClr val="accent6">
                  <a:lumMod val="95000"/>
                  <a:lumOff val="5000"/>
                </a:schemeClr>
              </a:gs>
              <a:gs pos="100000">
                <a:schemeClr val="accent6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</p:spPr>
      </p:pic>
    </p:spTree>
    <p:extLst>
      <p:ext uri="{BB962C8B-B14F-4D97-AF65-F5344CB8AC3E}">
        <p14:creationId xmlns:p14="http://schemas.microsoft.com/office/powerpoint/2010/main" val="41771014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40000"/>
                <a:lumOff val="60000"/>
              </a:schemeClr>
            </a:gs>
            <a:gs pos="46000">
              <a:schemeClr val="accent6">
                <a:lumMod val="95000"/>
                <a:lumOff val="5000"/>
              </a:schemeClr>
            </a:gs>
            <a:gs pos="100000">
              <a:schemeClr val="accent6">
                <a:lumMod val="60000"/>
              </a:schemeClr>
            </a:gs>
          </a:gsLst>
          <a:path path="circle">
            <a:fillToRect l="50000" t="130000" r="50000" b="-3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2688F30-A457-A2B1-6AFC-024B9E50CC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KG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9A284CA-3A61-4CC0-4888-32ADB17313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KG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C6E4289-578D-67C2-2AB5-93D242551F2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237" t="15018" r="5264"/>
          <a:stretch/>
        </p:blipFill>
        <p:spPr>
          <a:xfrm>
            <a:off x="760396" y="240632"/>
            <a:ext cx="10789920" cy="6617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0764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40000"/>
                <a:lumOff val="60000"/>
              </a:schemeClr>
            </a:gs>
            <a:gs pos="46000">
              <a:schemeClr val="accent6">
                <a:lumMod val="95000"/>
                <a:lumOff val="5000"/>
              </a:schemeClr>
            </a:gs>
            <a:gs pos="100000">
              <a:schemeClr val="accent6">
                <a:lumMod val="60000"/>
              </a:schemeClr>
            </a:gs>
          </a:gsLst>
          <a:path path="circle">
            <a:fillToRect l="50000" t="130000" r="50000" b="-3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E9DB2DA-AC0E-C434-397D-9A0B6353E8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01386EE-A640-AC95-D780-3DC0D5C9D2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KG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2980F072-C2AC-B92A-D49B-6008285C292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066" t="21526" r="1798" b="7768"/>
          <a:stretch/>
        </p:blipFill>
        <p:spPr>
          <a:xfrm>
            <a:off x="500514" y="279133"/>
            <a:ext cx="11405937" cy="6054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6172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58AF67E-D590-A3F4-F8E6-9F064DAD8F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EA4ADB6-60DD-C974-0F61-FB41C31D54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KG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8CC25F5E-7169-2557-6513-C2E1E2B0635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473" t="22035" r="1473" b="9931"/>
          <a:stretch/>
        </p:blipFill>
        <p:spPr>
          <a:xfrm>
            <a:off x="413886" y="230188"/>
            <a:ext cx="11482939" cy="6074359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0"/>
                  <a:lumOff val="100000"/>
                </a:schemeClr>
              </a:gs>
              <a:gs pos="35000">
                <a:schemeClr val="accent6">
                  <a:lumMod val="0"/>
                  <a:lumOff val="100000"/>
                </a:schemeClr>
              </a:gs>
              <a:gs pos="100000">
                <a:schemeClr val="accent6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</p:spPr>
      </p:pic>
    </p:spTree>
    <p:extLst>
      <p:ext uri="{BB962C8B-B14F-4D97-AF65-F5344CB8AC3E}">
        <p14:creationId xmlns:p14="http://schemas.microsoft.com/office/powerpoint/2010/main" val="37116622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E0E22BB-6C7A-8F13-1463-79E4F860E0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93CA8E9-2A62-0971-A0D4-AF8C127551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KG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CDB070BC-125E-EBBF-DEDC-FF5619F71D0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368" t="15580" r="4631" b="7929"/>
          <a:stretch/>
        </p:blipFill>
        <p:spPr>
          <a:xfrm>
            <a:off x="510139" y="221382"/>
            <a:ext cx="11146055" cy="6063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5772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4A7D061-2DA1-D04C-03AC-54395559B2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A6BA251-A616-2553-A5E1-D97C77E3EF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KG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8F056A61-2BA0-DB2C-EA84-130F7A0C59E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079" t="17403" r="9448" b="9930"/>
          <a:stretch/>
        </p:blipFill>
        <p:spPr>
          <a:xfrm>
            <a:off x="741144" y="365126"/>
            <a:ext cx="10693669" cy="5811838"/>
          </a:xfrm>
          <a:prstGeom prst="rect">
            <a:avLst/>
          </a:prstGeom>
          <a:gradFill>
            <a:gsLst>
              <a:gs pos="0">
                <a:schemeClr val="accent6">
                  <a:lumMod val="0"/>
                  <a:lumOff val="100000"/>
                </a:schemeClr>
              </a:gs>
              <a:gs pos="35000">
                <a:schemeClr val="accent6">
                  <a:lumMod val="0"/>
                  <a:lumOff val="100000"/>
                </a:schemeClr>
              </a:gs>
              <a:gs pos="100000">
                <a:schemeClr val="accent6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</p:spPr>
      </p:pic>
    </p:spTree>
    <p:extLst>
      <p:ext uri="{BB962C8B-B14F-4D97-AF65-F5344CB8AC3E}">
        <p14:creationId xmlns:p14="http://schemas.microsoft.com/office/powerpoint/2010/main" val="40797707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9517F61-0F1A-014C-96EC-B53B82B53C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261F0CD-05FD-F842-5B11-B131A925B4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KG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D2C96B39-DBDC-A093-5356-117C796B04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2790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8A00BCA-A798-34FC-02BD-62DE22167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A1D3F73-4D05-15DE-C3D6-B641FD315B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KG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D7ADFD45-3737-BA0D-56FD-98335530C55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578" t="24652" r="30211" b="43158"/>
          <a:stretch/>
        </p:blipFill>
        <p:spPr>
          <a:xfrm>
            <a:off x="630455" y="365125"/>
            <a:ext cx="10852483" cy="5881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2332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334285E-1B5C-E087-082A-A62BF8900F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802FD7B-A100-2A73-A454-9E27A85EA0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KG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CF132971-1E81-1DE6-82B8-1977B3FD35B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289" t="23158" r="26184" b="47789"/>
          <a:stretch/>
        </p:blipFill>
        <p:spPr>
          <a:xfrm>
            <a:off x="741146" y="365125"/>
            <a:ext cx="10828420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2982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Strokes/>
                    </a14:imgEffect>
                  </a14:imgLayer>
                </a14:imgProps>
              </a:ext>
            </a:extLst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9B3DA5A-E251-91EE-4350-2FE8EED4D3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AE26076-E908-5DC5-F14E-CB6FFEE0FB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KG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3CBD5391-458F-2451-60B9-603E51E474F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4211" t="20124" r="14657" b="63197"/>
          <a:stretch/>
        </p:blipFill>
        <p:spPr>
          <a:xfrm>
            <a:off x="693020" y="365126"/>
            <a:ext cx="10660780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2960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7000"/>
              </a:schemeClr>
            </a:gs>
            <a:gs pos="48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FA3AAD3-96C6-483F-A41A-460E25A84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005" y="423512"/>
            <a:ext cx="12137457" cy="6939813"/>
          </a:xfrm>
        </p:spPr>
        <p:txBody>
          <a:bodyPr>
            <a:noAutofit/>
          </a:bodyPr>
          <a:lstStyle/>
          <a:p>
            <a:r>
              <a:rPr lang="en-US" sz="9600" b="1" i="1" dirty="0">
                <a:solidFill>
                  <a:schemeClr val="tx1">
                    <a:lumMod val="95000"/>
                    <a:lumOff val="5000"/>
                  </a:schemeClr>
                </a:solidFill>
                <a:highlight>
                  <a:srgbClr val="00FFFF"/>
                </a:highlight>
              </a:rPr>
              <a:t/>
            </a:r>
            <a:br>
              <a:rPr lang="en-US" sz="9600" b="1" i="1" dirty="0">
                <a:solidFill>
                  <a:schemeClr val="tx1">
                    <a:lumMod val="95000"/>
                    <a:lumOff val="5000"/>
                  </a:schemeClr>
                </a:solidFill>
                <a:highlight>
                  <a:srgbClr val="00FFFF"/>
                </a:highlight>
              </a:rPr>
            </a:br>
            <a:r>
              <a:rPr lang="ru-RU" sz="9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ТЕМА УРОКА:РАБОТА С ГРАФИКОЙ В </a:t>
            </a:r>
            <a:r>
              <a:rPr lang="en-US" sz="9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PYTHON</a:t>
            </a:r>
            <a:r>
              <a:rPr lang="en-US" sz="9600" b="1" i="1" dirty="0">
                <a:solidFill>
                  <a:schemeClr val="tx1">
                    <a:lumMod val="95000"/>
                    <a:lumOff val="5000"/>
                  </a:schemeClr>
                </a:solidFill>
                <a:highlight>
                  <a:srgbClr val="00FFFF"/>
                </a:highlight>
              </a:rPr>
              <a:t/>
            </a:r>
            <a:br>
              <a:rPr lang="en-US" sz="9600" b="1" i="1" dirty="0">
                <a:solidFill>
                  <a:schemeClr val="tx1">
                    <a:lumMod val="95000"/>
                    <a:lumOff val="5000"/>
                  </a:schemeClr>
                </a:solidFill>
                <a:highlight>
                  <a:srgbClr val="00FFFF"/>
                </a:highlight>
              </a:rPr>
            </a:br>
            <a:r>
              <a:rPr lang="en-US" sz="9600" b="1" i="1" dirty="0">
                <a:solidFill>
                  <a:schemeClr val="tx1">
                    <a:lumMod val="95000"/>
                    <a:lumOff val="5000"/>
                  </a:schemeClr>
                </a:solidFill>
                <a:highlight>
                  <a:srgbClr val="00FFFF"/>
                </a:highlight>
              </a:rPr>
              <a:t/>
            </a:r>
            <a:br>
              <a:rPr lang="en-US" sz="9600" b="1" i="1" dirty="0">
                <a:solidFill>
                  <a:schemeClr val="tx1">
                    <a:lumMod val="95000"/>
                    <a:lumOff val="5000"/>
                  </a:schemeClr>
                </a:solidFill>
                <a:highlight>
                  <a:srgbClr val="00FFFF"/>
                </a:highlight>
              </a:rPr>
            </a:br>
            <a:endParaRPr lang="ru-KG" sz="9600" b="1" i="1" dirty="0">
              <a:solidFill>
                <a:schemeClr val="tx1">
                  <a:lumMod val="95000"/>
                  <a:lumOff val="5000"/>
                </a:schemeClr>
              </a:solidFill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4273200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7000"/>
              </a:schemeClr>
            </a:gs>
            <a:gs pos="48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0259E5E1-5398-9C3A-93A5-EEB251305503}"/>
              </a:ext>
            </a:extLst>
          </p:cNvPr>
          <p:cNvSpPr txBox="1"/>
          <p:nvPr/>
        </p:nvSpPr>
        <p:spPr>
          <a:xfrm>
            <a:off x="673768" y="550164"/>
            <a:ext cx="10876548" cy="5230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sz="44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урока:</a:t>
            </a:r>
            <a:r>
              <a:rPr lang="ru-RU" sz="4400" b="1" dirty="0" err="1">
                <a:solidFill>
                  <a:srgbClr val="000000"/>
                </a:solidFill>
                <a:effectLst/>
                <a:latin typeface="Source Sans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углубить</a:t>
            </a:r>
            <a:r>
              <a:rPr lang="ru-RU" sz="4400" b="1" dirty="0">
                <a:solidFill>
                  <a:srgbClr val="000000"/>
                </a:solidFill>
                <a:effectLst/>
                <a:latin typeface="Source Sans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знания учащихся о программировании. </a:t>
            </a:r>
            <a:endParaRPr lang="ru-KG" sz="4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KG" sz="4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аскрыть</a:t>
            </a:r>
            <a:r>
              <a:rPr lang="ru-KG" sz="4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содержание понятия графика на языке программирования </a:t>
            </a:r>
            <a:r>
              <a:rPr lang="ru-KG" sz="4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Python</a:t>
            </a:r>
            <a:r>
              <a:rPr lang="ru-RU" sz="4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.О</a:t>
            </a:r>
            <a:r>
              <a:rPr lang="ru-KG" sz="4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беспечить</a:t>
            </a:r>
            <a:r>
              <a:rPr lang="ru-KG" sz="4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овладение учащихся приемами составления графических программ.</a:t>
            </a:r>
            <a:endParaRPr lang="ru-KG" sz="4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47031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accent6">
                <a:lumMod val="89000"/>
              </a:schemeClr>
            </a:gs>
            <a:gs pos="23000">
              <a:schemeClr val="accent6">
                <a:lumMod val="89000"/>
              </a:schemeClr>
            </a:gs>
            <a:gs pos="69000">
              <a:schemeClr val="accent6">
                <a:lumMod val="75000"/>
              </a:schemeClr>
            </a:gs>
            <a:gs pos="97000">
              <a:schemeClr val="accent6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D63EB54-B6C7-E9FC-9F17-192A374D95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4989679"/>
          </a:xfrm>
        </p:spPr>
        <p:txBody>
          <a:bodyPr/>
          <a:lstStyle/>
          <a:p>
            <a:endParaRPr lang="ru-KG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2C3217E6-FAE4-57AD-9CBB-471B33830C7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KG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2B72F9A6-468F-A411-5104-9555814A19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42" t="14067" r="1204" b="9020"/>
          <a:stretch/>
        </p:blipFill>
        <p:spPr>
          <a:xfrm>
            <a:off x="635267" y="288757"/>
            <a:ext cx="10780296" cy="622754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</p:spTree>
    <p:extLst>
      <p:ext uri="{BB962C8B-B14F-4D97-AF65-F5344CB8AC3E}">
        <p14:creationId xmlns:p14="http://schemas.microsoft.com/office/powerpoint/2010/main" val="395868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89000"/>
              </a:schemeClr>
            </a:gs>
            <a:gs pos="23000">
              <a:schemeClr val="accent6">
                <a:lumMod val="89000"/>
              </a:schemeClr>
            </a:gs>
            <a:gs pos="69000">
              <a:schemeClr val="accent6">
                <a:lumMod val="75000"/>
              </a:schemeClr>
            </a:gs>
            <a:gs pos="97000">
              <a:schemeClr val="accent6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EA5E476-8BC7-BA48-85C0-BDA790858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KG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CDA92179-9383-2274-A5E8-6CE578A4B96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7362" t="24515" r="28439" b="25607"/>
          <a:stretch/>
        </p:blipFill>
        <p:spPr>
          <a:xfrm>
            <a:off x="308042" y="365125"/>
            <a:ext cx="11575915" cy="6127750"/>
          </a:xfrm>
        </p:spPr>
      </p:pic>
    </p:spTree>
    <p:extLst>
      <p:ext uri="{BB962C8B-B14F-4D97-AF65-F5344CB8AC3E}">
        <p14:creationId xmlns:p14="http://schemas.microsoft.com/office/powerpoint/2010/main" val="25307556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40000"/>
                <a:lumOff val="60000"/>
              </a:schemeClr>
            </a:gs>
            <a:gs pos="46000">
              <a:schemeClr val="accent6">
                <a:lumMod val="95000"/>
                <a:lumOff val="5000"/>
              </a:schemeClr>
            </a:gs>
            <a:gs pos="100000">
              <a:schemeClr val="accent6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716BE75-BF0A-5E73-F579-4F5DED0548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AE1039F-6709-EB9D-42E8-C8177D0523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KG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618321A-3712-E273-968F-58FE0D23B64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109" t="24652" r="28163" b="32211"/>
          <a:stretch/>
        </p:blipFill>
        <p:spPr>
          <a:xfrm>
            <a:off x="838199" y="365125"/>
            <a:ext cx="10515599" cy="5811838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</p:spTree>
    <p:extLst>
      <p:ext uri="{BB962C8B-B14F-4D97-AF65-F5344CB8AC3E}">
        <p14:creationId xmlns:p14="http://schemas.microsoft.com/office/powerpoint/2010/main" val="21566234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0"/>
                <a:lumOff val="100000"/>
              </a:schemeClr>
            </a:gs>
            <a:gs pos="35000">
              <a:schemeClr val="accent6">
                <a:lumMod val="0"/>
                <a:lumOff val="100000"/>
              </a:schemeClr>
            </a:gs>
            <a:gs pos="100000">
              <a:schemeClr val="accent6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CBAE468-5479-4797-E1B4-FE5931D3F7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KG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519CA3B-ED2D-8EDB-4825-383F64B52A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KG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0724A048-9F11-B435-C252-3B141AC499F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368" t="23439" r="28316" b="25754"/>
          <a:stretch/>
        </p:blipFill>
        <p:spPr>
          <a:xfrm>
            <a:off x="654518" y="365125"/>
            <a:ext cx="10699282" cy="5811838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</p:spPr>
      </p:pic>
    </p:spTree>
    <p:extLst>
      <p:ext uri="{BB962C8B-B14F-4D97-AF65-F5344CB8AC3E}">
        <p14:creationId xmlns:p14="http://schemas.microsoft.com/office/powerpoint/2010/main" val="46577111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36</Words>
  <Application>Microsoft Office PowerPoint</Application>
  <PresentationFormat>Произвольный</PresentationFormat>
  <Paragraphs>4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«Скажи мне - и я забуду, покажи мне - и я запомню, дай сделать - и я пойму».  </vt:lpstr>
      <vt:lpstr>Презентация PowerPoint</vt:lpstr>
      <vt:lpstr>Презентация PowerPoint</vt:lpstr>
      <vt:lpstr> ТЕМА УРОКА:РАБОТА С ГРАФИКОЙ В PYTHON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5</cp:revision>
  <dcterms:created xsi:type="dcterms:W3CDTF">2023-03-28T07:31:46Z</dcterms:created>
  <dcterms:modified xsi:type="dcterms:W3CDTF">2023-11-13T06:23:02Z</dcterms:modified>
</cp:coreProperties>
</file>