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6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0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9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0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5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05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2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227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64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474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701C-52E1-49F2-91D0-59A209BC5E4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D6252-09AC-4EC4-8F28-99A649ECF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5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2" y="0"/>
            <a:ext cx="11915775" cy="6743699"/>
          </a:xfrm>
        </p:spPr>
        <p:txBody>
          <a:bodyPr numCol="2"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Соотнесите </a:t>
            </a:r>
            <a:r>
              <a:rPr lang="ru-RU" sz="1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 правилами</a:t>
            </a:r>
            <a:r>
              <a:rPr lang="ru-RU" sz="1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Дополнение выражено неопределенным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местоимением.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Дополнение выражено личным местоимением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 предложении нет дополнения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Дополнение выражено инфинитивом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посоветовал ему больше отдыхать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Я пришел к нему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уже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читала что-то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его глазах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кровати лежал больной.</a:t>
            </a:r>
          </a:p>
          <a:p>
            <a:pPr marL="357188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57188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05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0"/>
            <a:ext cx="11917180" cy="6857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2.Выберите варианты ответов с правильными формулировками.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Прямым называется дополнение, которое употребляется в винительном падеже без предлога.    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Косвенное дополнение может выражаться существительным в винительном падеже без предлога.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Часто прямое дополнение может выражаться и существительным в родительном падеже без предлога,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действие переходит на часть пред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мета, его определенное количество.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Косвенное дополнение отвечает на вопросы только предложного падежа.                         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Дополнение бывает прямое и косвенное.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285750"/>
            <a:ext cx="11096625" cy="589121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3.Вставьте пропущенные буквы в слова, найдите дополнения (прямые и косвенные),  подчеркните их и подпишите падеж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4375">
              <a:buNone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снежная зима в город. Одела д..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ревья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серебром,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зав..лила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глубокими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сугробами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хнула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гостья крылом, и посыпались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..жинки с рукава. Ребята лепят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говика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играют на полянке в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жки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катают..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санках с г..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03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325" y="185738"/>
            <a:ext cx="11701463" cy="64008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Подчеркните грамматическую основу. Определите вид дополнения (прямое или косвенное),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подпишите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Я отправил сестре телеграмму с поздравлением.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Учёные доказали существование жизни в космосе.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Он не знал никаких радостей, кроме чтения книг.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И поныне славятся у нас на Севере замечательные русские умельцы.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После теплой ясной погоды наступило ненастье.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52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3" y="0"/>
            <a:ext cx="12034837" cy="67008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Озаглавьте текст. Спишите, вставляя пропущенные буквы. Подчеркните дополнения, к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словам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безударной гласной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проверочные слова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42913">
              <a:buNone/>
            </a:pP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в...сна. Солнце не скупилось на яркий свет. На п...лях по...вились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Загудели трактора. За тракторами зашагали чёрные гр...</a:t>
            </a:r>
            <a:r>
              <a:rPr lang="ru-RU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небе по...вились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косяки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птиц. В лесу раздаётся странный звук. Это л...</a:t>
            </a:r>
            <a:r>
              <a:rPr lang="ru-RU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сной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доктор лечит дерев...я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зимней стуж.... 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 греется на солнышке. Вот и мишка покинул тёплую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берлогу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Выкатились на полянку м...</a:t>
            </a:r>
            <a:r>
              <a:rPr lang="ru-RU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двежата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Ож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...ла жизнь в </a:t>
            </a:r>
            <a:r>
              <a:rPr lang="ru-RU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л..су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 поле.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591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356</Words>
  <Application>Microsoft Office PowerPoint</Application>
  <PresentationFormat>Широкоэкранный</PresentationFormat>
  <Paragraphs>43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Голубева</dc:creator>
  <cp:lastModifiedBy>Надежда Голубева</cp:lastModifiedBy>
  <cp:revision>4</cp:revision>
  <dcterms:created xsi:type="dcterms:W3CDTF">2023-05-10T05:56:40Z</dcterms:created>
  <dcterms:modified xsi:type="dcterms:W3CDTF">2023-11-13T06:28:26Z</dcterms:modified>
</cp:coreProperties>
</file>