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3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314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09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4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278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24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973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274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99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427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892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71A02-932B-43D5-860F-24FED07C1B39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ADC82-8B42-4924-91F7-A4774E356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20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2963" y="1122363"/>
            <a:ext cx="10529887" cy="3563938"/>
          </a:xfrm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Функционально-смысловые типы речи.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425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Gray">
          <a:xfrm>
            <a:off x="0" y="0"/>
            <a:ext cx="12161980" cy="6743699"/>
          </a:xfrm>
        </p:spPr>
      </p:pic>
    </p:spTree>
    <p:extLst>
      <p:ext uri="{BB962C8B-B14F-4D97-AF65-F5344CB8AC3E}">
        <p14:creationId xmlns:p14="http://schemas.microsoft.com/office/powerpoint/2010/main" val="2941648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Gray">
          <a:xfrm>
            <a:off x="1085850" y="122238"/>
            <a:ext cx="9744076" cy="792163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тип текста.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176" y="1114425"/>
            <a:ext cx="11644312" cy="560069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indent="485775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 в этом году была поздней, зато дружной. В три дня снег, которого навалило очень уж много, превратился в ревущие потоки. Спустившись по многочисленным оврагам с гор, они устремились вниз, и река, умолкнувшая на всю зиму, закованная в двухметровую толщу несокрушимого, казалось бы, льда, в одну ночь вскрылась, пробудилась от спячки. Громовые раскаты лопающихся ледяных громадин прокатились над рекой. Освобожденная от оков, она двинулась навстречу потокам, соединилась с ними, затопляя все, что было выше её уровня: поляны, огороды и ближние избы. Луга превратились в моря. Там плавали не только дикие утки, но и перелетные лебеди (М. Алексеев).</a:t>
            </a:r>
          </a:p>
        </p:txBody>
      </p:sp>
    </p:spTree>
    <p:extLst>
      <p:ext uri="{BB962C8B-B14F-4D97-AF65-F5344CB8AC3E}">
        <p14:creationId xmlns:p14="http://schemas.microsoft.com/office/powerpoint/2010/main" val="650820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4" y="1000125"/>
            <a:ext cx="4972050" cy="51768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442913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 повествования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завязка (начало действия); развитие действия; кульминация (самый острый, интересный момент); развязка (конец действия)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000125"/>
            <a:ext cx="5486400" cy="51768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542925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Повествование создают следующие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языковые средства: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преобладают глаголы и глагольные формы; глаголы в форме прошедшего времени совершенного вида; простые и составные глагольные сказуемые; обстоятельства времени</a:t>
            </a:r>
          </a:p>
        </p:txBody>
      </p:sp>
    </p:spTree>
    <p:extLst>
      <p:ext uri="{BB962C8B-B14F-4D97-AF65-F5344CB8AC3E}">
        <p14:creationId xmlns:p14="http://schemas.microsoft.com/office/powerpoint/2010/main" val="2804292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49" y="442912"/>
            <a:ext cx="11415713" cy="61864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542925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вид моему знакомому было пятьдесят. Это был плотный, среднего роста мужчина, одетый в вышитую косоворотку и брюки навыпуск. На ногах у него мягкие валяные туфли, обшитые по краям зеленой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бархо́ткой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на голове глубокий, закрывавший козырьком глаза картуз. Небольшие глаза почти без бровей поглядывали с хитрецой (Н.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Минх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6114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57213" y="714375"/>
            <a:ext cx="5319712" cy="54625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357188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впечатление от предмета речи; признаки предмета речи; авторская оценка описываемого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714375"/>
            <a:ext cx="5181600" cy="54625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62865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описании автор использует следующие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языковые средства: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преобладают имена существительные и прилагательные; глаголы в  форме настоящего времени несовершенного вида; составные именные сказуемые; обстоятельства места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791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463" y="271462"/>
            <a:ext cx="11701462" cy="64436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62865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знаний, без широкого кругозора нельзя сделать и шага вперед. Красивый человек в нашем понимании — это человек гармонически развитый. Так, по пути утверждения гармонии шли Леонардо да Винчи, Лев Толстой. Необозримо широк был круг их интересов, глубока связь с жизнью, неукротимо стремление познать неизведанное. Леонардо да Винчи боролся за свободу и был пионером в разных областях знаний. Великий художник, создавший совершенные произведения искусства, проникал в тайны астрономии и ботаники, писал басни. Лев Толстой хорошо знал церковнославянский, латинский, украинский, английский, французский, немецкий, греческий, итальянский языки. И этот же человек мастерски клал печь и косил не хуже косаря! Наши знания имеют свойство накапливаться постепенно. Даже самые поверхностные знания можно углубить — просто не надо лениться. То, что не посеяно, не созреет. Расширяйте свой кругозор, боритесь за глубину знаний, воспитывайте в себе высшую человечность! Живите так, чтобы каждый день казался вам новым! Красива жизнь с расправленными крыльями. (С. Т. Коненков)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799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" y="757238"/>
            <a:ext cx="5426075" cy="54324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442913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 рассуждения: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тезис (основная мысль); аргументы (доказательства или опровержение); вывод.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757238"/>
            <a:ext cx="5572125" cy="54324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542925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 использовании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языковых средств: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преобладает абстрактная лексика; имеются вводные слова; используются обстоятельства цели, причины, следствия, уступки; сложноподчиненные предложения с придаточными причины, цели, следствия, уступки. </a:t>
            </a:r>
          </a:p>
        </p:txBody>
      </p:sp>
    </p:spTree>
    <p:extLst>
      <p:ext uri="{BB962C8B-B14F-4D97-AF65-F5344CB8AC3E}">
        <p14:creationId xmlns:p14="http://schemas.microsoft.com/office/powerpoint/2010/main" val="9204571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515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Функционально-смысловые типы речи.</vt:lpstr>
      <vt:lpstr>Презентация PowerPoint</vt:lpstr>
      <vt:lpstr>Определить тип текста.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Функционально-смысловые типы речи.</dc:title>
  <dc:creator>Надежда Голубева</dc:creator>
  <cp:lastModifiedBy>Надежда Голубева</cp:lastModifiedBy>
  <cp:revision>2</cp:revision>
  <dcterms:created xsi:type="dcterms:W3CDTF">2023-10-02T14:50:20Z</dcterms:created>
  <dcterms:modified xsi:type="dcterms:W3CDTF">2023-10-02T15:12:02Z</dcterms:modified>
</cp:coreProperties>
</file>