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38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97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2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89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1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7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54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22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86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B29B5-BC0D-4131-A2EE-D546C3E3C9ED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1DB90-FBB8-4B7F-AF0F-60B7888D4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224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4889" y="2656130"/>
            <a:ext cx="5936776" cy="15032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Афанасьевич Фет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декабря 1820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декабря 1892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60" y="100321"/>
            <a:ext cx="4409940" cy="6614911"/>
          </a:xfrm>
        </p:spPr>
      </p:pic>
    </p:spTree>
    <p:extLst>
      <p:ext uri="{BB962C8B-B14F-4D97-AF65-F5344CB8AC3E}">
        <p14:creationId xmlns:p14="http://schemas.microsoft.com/office/powerpoint/2010/main" val="183934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8991" y="436728"/>
            <a:ext cx="10249469" cy="6018663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Фет родился в 1820 году в деревне Новоселки недалеко от города Мценска Орловской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губернии.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получал образование на дому. В основном грамоту и азбуку ему преподавали не профессиональные педагоги, а камердинеры, повара, дворовые, семинаристы. 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 больше всего знаний Фет впитал из окружающей природы, крестьянского уклада и сельского быта. </a:t>
            </a:r>
            <a:endParaRPr lang="ru-RU" sz="28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любил подолгу общаться с горничными, которые делились новостями, рассказывали сказки и предания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58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6161"/>
            <a:ext cx="10515600" cy="533080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14 лет мальчика отправили в немецкую школу-пансионат Крюммера в эстонский город Выру.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там он полюбил стихи Александра Пушкина.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1837 году юный Фет приехал в Москву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продолжил обучение в пансионе профессора всеобщей истории Михаила Погодина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1838 году Фет поступил на юридический факультет Московского университета, но вскоре перешел на историко-филологический.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 первого курса он писал стихи, которые заинтересовали однокурсников.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421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32764"/>
            <a:ext cx="10515600" cy="504419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1840 году вышел первый сборник стихов Фета «Лирический пантеон».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 был опубликован под инициалами «А. Ф.».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1854 году в Санкт-Петербурге поэт вошел в литературный круг «Современника»,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познакомился с писателями Николаем Некрасовым, Иваном Гончаровым и Иваном Тургеневым, критиками Александром Дружининым и Василием Боткиным. Вскоре стихи Фета начал печатать «Современник».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279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381" y="2210937"/>
            <a:ext cx="10515600" cy="369854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«…Мы считаем г. Фета не только истинным поэтическим талантом, но явлением редким в наше время, ибо истинный поэтический талант, в какой бы степени ни проявлялся он, есть всегда редкое явление: для этого нужно много особенных, счастливых, природных условий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buNone/>
            </a:pP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Боткин</a:t>
            </a:r>
          </a:p>
        </p:txBody>
      </p:sp>
    </p:spTree>
    <p:extLst>
      <p:ext uri="{BB962C8B-B14F-4D97-AF65-F5344CB8AC3E}">
        <p14:creationId xmlns:p14="http://schemas.microsoft.com/office/powerpoint/2010/main" val="967337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2792" y="1252418"/>
            <a:ext cx="10515600" cy="47798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Фет регулярно публиковался в журналах «Русский вестник», «Литературная библиотека» и «Заря». Там выходили его очерки о пореформенном состоянии сельского хозяйства. Их печатали под редакционными названиями «Записки о вольнонаемном труде», «Из деревни», «По вопросу о найме рабочих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последние годы жизни Фет получил общественное признание.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1884 году за перевод сочинений Горация он стал первым лауреатом полной Пушкинской премии Императорской Академии наук.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два года поэта избрали ее членом-корреспондентом. В 1888 году Афанасия Фета лично представили императору Александру III и присвоили придворное звание камергера.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525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60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Афанасий Афанасьевич Фет  5 декабря 1820 - 3 декабря 1892 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Афанасий Афанасьевич Фет  5 декабря 1820 - 3 декабря 1892 гг.</dc:title>
  <dc:creator>Ученик</dc:creator>
  <cp:lastModifiedBy>Ученик</cp:lastModifiedBy>
  <cp:revision>3</cp:revision>
  <dcterms:created xsi:type="dcterms:W3CDTF">2022-12-19T14:02:40Z</dcterms:created>
  <dcterms:modified xsi:type="dcterms:W3CDTF">2022-12-19T14:23:34Z</dcterms:modified>
</cp:coreProperties>
</file>