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3C09-460C-4DE1-9428-20779390774F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4E2-E8D4-4937-9750-AB552DCA4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884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3C09-460C-4DE1-9428-20779390774F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4E2-E8D4-4937-9750-AB552DCA4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738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3C09-460C-4DE1-9428-20779390774F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4E2-E8D4-4937-9750-AB552DCA4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617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3C09-460C-4DE1-9428-20779390774F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4E2-E8D4-4937-9750-AB552DCA4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775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3C09-460C-4DE1-9428-20779390774F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4E2-E8D4-4937-9750-AB552DCA4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057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3C09-460C-4DE1-9428-20779390774F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4E2-E8D4-4937-9750-AB552DCA4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559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3C09-460C-4DE1-9428-20779390774F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4E2-E8D4-4937-9750-AB552DCA4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882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3C09-460C-4DE1-9428-20779390774F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4E2-E8D4-4937-9750-AB552DCA4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205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3C09-460C-4DE1-9428-20779390774F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4E2-E8D4-4937-9750-AB552DCA4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765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3C09-460C-4DE1-9428-20779390774F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4E2-E8D4-4937-9750-AB552DCA4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510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3C09-460C-4DE1-9428-20779390774F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4E2-E8D4-4937-9750-AB552DCA4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450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13C09-460C-4DE1-9428-20779390774F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444E2-E8D4-4937-9750-AB552DCA4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618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39" y="0"/>
            <a:ext cx="10331355" cy="6858000"/>
          </a:xfrm>
        </p:spPr>
      </p:pic>
    </p:spTree>
    <p:extLst>
      <p:ext uri="{BB962C8B-B14F-4D97-AF65-F5344CB8AC3E}">
        <p14:creationId xmlns:p14="http://schemas.microsoft.com/office/powerpoint/2010/main" val="4074227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645" y="55443"/>
            <a:ext cx="9070076" cy="6802557"/>
          </a:xfrm>
        </p:spPr>
      </p:pic>
    </p:spTree>
    <p:extLst>
      <p:ext uri="{BB962C8B-B14F-4D97-AF65-F5344CB8AC3E}">
        <p14:creationId xmlns:p14="http://schemas.microsoft.com/office/powerpoint/2010/main" val="280714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125" y="95534"/>
            <a:ext cx="11818961" cy="6639636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бъясните смысл пословиц, определите суффикс глагола и обозначьте орфограмму в выделенных словах:</a:t>
            </a:r>
          </a:p>
          <a:p>
            <a:pPr marL="0" indent="0" algn="ctr">
              <a:buNone/>
            </a:pPr>
            <a:endParaRPr lang="ru-RU" sz="3600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Всякий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трус любит о храбрости 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беседовать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Кто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умеет выполнять, тот не должен 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приказывать.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хозяйка, которая 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разговаривает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та, которая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щи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наваривает.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Враг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хотел 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пировать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пришлось 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горевать.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Новых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друзей 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наживай,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а старых не 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забывай.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8314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28" y="395785"/>
            <a:ext cx="11382233" cy="6250675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Соедините </a:t>
            </a:r>
            <a:r>
              <a:rPr lang="ru-RU" sz="3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фразеологизмы и глаголы с таким же значением. Примените алгоритм</a:t>
            </a:r>
            <a:r>
              <a:rPr lang="ru-RU" sz="36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sz="36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Подливать масла в огонь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усердств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ова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ть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Набрать в рот воды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подзадор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ть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кожи вон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лезть                 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безмолвств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ова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3123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797" y="382137"/>
            <a:ext cx="10726003" cy="5794826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данным глаголам подберите антонимы с изученной орфограммой: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Обвинять -....................;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Печалиться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..........................;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Молчать -......................;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19618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41</Words>
  <Application>Microsoft Office PowerPoint</Application>
  <PresentationFormat>Широкоэкранный</PresentationFormat>
  <Paragraphs>17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Голубева</dc:creator>
  <cp:lastModifiedBy>Надежда Голубева</cp:lastModifiedBy>
  <cp:revision>1</cp:revision>
  <dcterms:created xsi:type="dcterms:W3CDTF">2023-03-09T13:57:50Z</dcterms:created>
  <dcterms:modified xsi:type="dcterms:W3CDTF">2023-03-09T14:05:15Z</dcterms:modified>
</cp:coreProperties>
</file>