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D8477-73E7-4ED8-BA96-3104955F9A5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C5CB1-735F-4A97-9344-19CCE611A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7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99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1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84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70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70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88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00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46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60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4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4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BAEAE-CF60-4508-9091-C20FB199131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F5D60-BE41-4CAD-B199-7086D311C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2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" y="409432"/>
            <a:ext cx="8015785" cy="601183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06267" y="2738199"/>
            <a:ext cx="5181600" cy="13543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 Павлович Чехов 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1860 – 1904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71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8074" y="1460310"/>
            <a:ext cx="11117239" cy="57661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Чеховская модель мира – вселенная, распавшаяся на множество отдельных «осколков», внешне ничем не связанных между собой. Юмор и сатира – важные координаты чеховской поэтики.</a:t>
            </a:r>
          </a:p>
        </p:txBody>
      </p:sp>
    </p:spTree>
    <p:extLst>
      <p:ext uri="{BB962C8B-B14F-4D97-AF65-F5344CB8AC3E}">
        <p14:creationId xmlns:p14="http://schemas.microsoft.com/office/powerpoint/2010/main" val="23356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398" y="160408"/>
            <a:ext cx="10515600" cy="68575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5" y="955344"/>
            <a:ext cx="11546006" cy="537721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Юмор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особый вид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комического изображения героев,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сочетающий насмешку и сочувствие. Отличается более мягким отношением к недостаткам жизненных явлений, поведению людей.</a:t>
            </a:r>
          </a:p>
          <a:p>
            <a:pPr marL="0" indent="0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Сатира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–осмеивание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критика действительности, человека, поступков.</a:t>
            </a:r>
          </a:p>
          <a:p>
            <a:pPr marL="0" indent="0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Ирония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особый вид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комического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изображения героев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осмеивание,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насмешка. Отрицательный смысл скрыт за внешней положительной формой высказывания.</a:t>
            </a:r>
          </a:p>
          <a:p>
            <a:pPr marL="0" indent="0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Подтекст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-скрытый, отличный от прямого значения высказывания смысл, который восстанавливается на основе контекста с учетом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91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«маленького человека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298" y="1965278"/>
            <a:ext cx="11259403" cy="402608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мелкие чиновники, которые всего боятся и не стремятся изменить свой общественный 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статус.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страшатся перемен в своей жизни, ощущая их как величайшую 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катастрофу.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39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5" y="1255594"/>
            <a:ext cx="11737074" cy="503602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Ничтожество своё сознавай, знаешь где? 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Богом,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пожалуй, перед умом,  красотой, 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природой, но не перед  людьми.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людей нужно сознавать своё достоинство.»</a:t>
            </a:r>
          </a:p>
          <a:p>
            <a:pPr marL="0" indent="0" algn="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(Из письма Чехова брату)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081" y="1501254"/>
            <a:ext cx="11395880" cy="46757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в тетрадь, последовательно располагая слова и словосочетания, усиливающие гнев генерала.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0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8642" y="651915"/>
            <a:ext cx="5917442" cy="554416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Гнев генерала: «Сказал 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нетерпеливо шевельнул нижней губой; состроил плаксивое лицо; сказал он, скрываясь за дверью; гаркнул; повторил, затопав ногами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909" y="651915"/>
            <a:ext cx="5544167" cy="5544167"/>
          </a:xfrm>
        </p:spPr>
      </p:pic>
    </p:spTree>
    <p:extLst>
      <p:ext uri="{BB962C8B-B14F-4D97-AF65-F5344CB8AC3E}">
        <p14:creationId xmlns:p14="http://schemas.microsoft.com/office/powerpoint/2010/main" val="115228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10436"/>
            <a:ext cx="10515600" cy="3597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градации - последовательно усиливается гнев генерала из-за назойливости Червякова Возрастающая градация обычно используется для эмоциональной выразительности и воздействующей силы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4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59" y="1064525"/>
            <a:ext cx="11709779" cy="498143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Истинные ценности:  человеческая индивидуальность, совестливый, честный, безупречный труд, семья, дом, не одинок Ложные:  страх перед сильным мира сего, подобострастие, чинопочитание, приниженность самоуничтожение лишают героя уважения к себе и свободы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03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286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Словарь</vt:lpstr>
      <vt:lpstr>Проблема «маленького человека»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Голубева</dc:creator>
  <cp:lastModifiedBy>Надежда Голубева</cp:lastModifiedBy>
  <cp:revision>4</cp:revision>
  <cp:lastPrinted>2023-02-09T14:28:32Z</cp:lastPrinted>
  <dcterms:created xsi:type="dcterms:W3CDTF">2023-02-09T14:13:50Z</dcterms:created>
  <dcterms:modified xsi:type="dcterms:W3CDTF">2023-02-09T14:57:48Z</dcterms:modified>
</cp:coreProperties>
</file>