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4" r:id="rId9"/>
    <p:sldId id="262" r:id="rId10"/>
    <p:sldId id="261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691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411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05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68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023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45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298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57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80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267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456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130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A72ED-BB9A-4DCA-8CAB-733D3C7C4F9B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E3637-4FB3-48B0-80DD-86F715F7E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65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3.jpe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png"/><Relationship Id="rId4" Type="http://schemas.openxmlformats.org/officeDocument/2006/relationships/image" Target="../media/image4.jpeg"/><Relationship Id="rId9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2.pn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4.jpeg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jpeg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.pn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.jpeg"/><Relationship Id="rId7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png"/><Relationship Id="rId4" Type="http://schemas.openxmlformats.org/officeDocument/2006/relationships/image" Target="../media/image26.jpeg"/><Relationship Id="rId9" Type="http://schemas.openxmlformats.org/officeDocument/2006/relationships/image" Target="../media/image31.jf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773"/>
          </a:xfrm>
        </p:spPr>
      </p:pic>
      <p:sp>
        <p:nvSpPr>
          <p:cNvPr id="9" name="TextBox 8"/>
          <p:cNvSpPr txBox="1"/>
          <p:nvPr/>
        </p:nvSpPr>
        <p:spPr>
          <a:xfrm>
            <a:off x="1769423" y="566241"/>
            <a:ext cx="91677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 проект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48000" y="3811012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для </a:t>
            </a:r>
            <a:r>
              <a:rPr lang="ru-RU" sz="2400" b="1" dirty="0">
                <a:solidFill>
                  <a:schemeClr val="bg1"/>
                </a:solidFill>
              </a:rPr>
              <a:t>детей старшего дошкольного возраста</a:t>
            </a: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автор </a:t>
            </a:r>
            <a:r>
              <a:rPr lang="ru-RU" sz="2400" b="1" dirty="0">
                <a:solidFill>
                  <a:schemeClr val="bg1"/>
                </a:solidFill>
              </a:rPr>
              <a:t>проекта  Павленкова Д.С. 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endParaRPr lang="ru-RU" sz="2400" b="1" dirty="0">
              <a:solidFill>
                <a:schemeClr val="bg1"/>
              </a:solidFill>
            </a:endParaRP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2023 </a:t>
            </a:r>
            <a:r>
              <a:rPr lang="ru-RU" sz="2400" b="1" dirty="0">
                <a:solidFill>
                  <a:schemeClr val="bg1"/>
                </a:solidFill>
              </a:rPr>
              <a:t>год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33526" y="1690687"/>
            <a:ext cx="512494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КОСМОС</a:t>
            </a:r>
            <a:endParaRPr lang="ru-RU" sz="88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1882" y="365124"/>
            <a:ext cx="11768446" cy="6237557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642" y="4837324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277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  <p:sp>
        <p:nvSpPr>
          <p:cNvPr id="6" name="Прямоугольник 5"/>
          <p:cNvSpPr/>
          <p:nvPr/>
        </p:nvSpPr>
        <p:spPr>
          <a:xfrm>
            <a:off x="1167740" y="531070"/>
            <a:ext cx="9595262" cy="57958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700" b="1" dirty="0" smtClean="0">
              <a:solidFill>
                <a:schemeClr val="tx1"/>
              </a:solidFill>
            </a:endParaRPr>
          </a:p>
          <a:p>
            <a:pPr algn="just"/>
            <a:endParaRPr lang="ru-RU" sz="1400" b="1" dirty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  <a:p>
            <a:pPr algn="just"/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998" y="691047"/>
            <a:ext cx="83285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 – заключительный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Оформление информационно – иллюстрированного стенда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«Тайны космической Вселенной!».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выставки рисунков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«Первые в космосе!»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999" y="2185961"/>
            <a:ext cx="2443206" cy="247146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814" y="3520283"/>
            <a:ext cx="2741444" cy="2588141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687" y="3520283"/>
            <a:ext cx="784648" cy="7839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339" y="4528276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78" y="1778946"/>
            <a:ext cx="3338691" cy="25040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4732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5533" y="96999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91294" y="628598"/>
            <a:ext cx="9239001" cy="549827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интересующиеся космосом, учатся задавать вопросы и искать ответы на них. Они развивают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умение обрабатывать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Изучение космоса требует умения анализировать данные и делать выводы. Эти навыки не только помогут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детям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познании окружающего мира, но и станут полезными для успеха в любой области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 Кроме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того, изучение космоса влияет на развитие воображения и творческого мышления детей.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восторгает красота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непостижимый масштаб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Вселенной. Изучение космоса стимулирует детское воображение, вдохновляет их на создание собственных историй и изобретения.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детях развивается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 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мыслить нестандартно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автор </a:t>
            </a:r>
            <a:r>
              <a:rPr lang="ru-RU" sz="2000" dirty="0">
                <a:solidFill>
                  <a:schemeClr val="tx1"/>
                </a:solidFill>
              </a:rPr>
              <a:t>проекта  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Павленкова Д.С.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2023 год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8339" y="4528276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49030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59428" y="826841"/>
            <a:ext cx="8015844" cy="54440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самого рождения ребенок является первооткрывателем, исследователем того мира, который его окружает. Для него все впервые: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солнце, радость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печаль.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"Космоса" привлекает и интересует детей дошкольного возраста, как что-то волшебное,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таинственное и необычное.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задают вопрос: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«Почему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ярко светит?», «Сколько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звезд на небе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 «Почему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наступает ночь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 и многие другие 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ребенок не может найти ответ на все интересующие вопросы – ему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педагог.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групповой, среднесрочный, игровой, познавательно-исследовательский</a:t>
            </a:r>
          </a:p>
          <a:p>
            <a:pPr algn="just"/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у  детей старшего дошкольного возраста представлений о космическом пространстве, Солнечной системе и ее планетах, освоении космоса людьми.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0069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4"/>
            <a:ext cx="12192000" cy="6847285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59428" y="826841"/>
            <a:ext cx="8015844" cy="54440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расширять представление детей о многообразии космоса;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рассказать детям об интересных фактах и событиях космоса;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детей с историей освоения 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космоса  и с первыми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летчиками-космонавтами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глобусом, звездной  картой.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обогатить словарный запас детей по данной теме;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повысить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компетентности родителей в вопросах ознакомления детей с космосом;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привлечь родителей к совместной деятельности.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творческое воображение, фантазию, умение импровизировать.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взаимопомощь, доброжелательного отношения друг к другу,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чувство гордости за наших соотечественников таких, как Циолковский, Королев,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Гагарин -  людей,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внесших неоспоримый вклад в историю покорения космоса;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чувство гордости к своей Родине.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2114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4"/>
            <a:ext cx="12192000" cy="6847285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959428" y="463138"/>
            <a:ext cx="8015844" cy="580773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700" b="1" dirty="0" smtClean="0">
              <a:solidFill>
                <a:schemeClr val="tx1"/>
              </a:solidFill>
            </a:endParaRPr>
          </a:p>
          <a:p>
            <a:pPr algn="just"/>
            <a:endParaRPr lang="ru-RU" sz="1400" b="1" dirty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дети,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воспитанников, педагог группы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№11 «Звёздочки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Павленкова Д.С.</a:t>
            </a:r>
          </a:p>
          <a:p>
            <a:pPr algn="just"/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повышение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мотивации к занятиям, компетентности детей по теме «Космос».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окончанию срока реализации проекта у детей должны быть сформированы умения экспериментировать, синтезировать полученные знания, хорошо развиты творческие способности и коммуникативные навыки, возникло желание творить и исследовать вместе со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взрослыми.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старшего дошкольного возраста должны ориентироваться в полученном материале, используя знания в играх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образовательной деятельности.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воспитателей: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обобщение и распространение опыта;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внедрение новых методов в работе с детьми и родителями.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взаимоотношений между детьми и родителями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 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03.04.2023 – 14.04.2023г.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проведения проекта: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детский сад «Ладушки»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Кохма.</a:t>
            </a:r>
          </a:p>
          <a:p>
            <a:endParaRPr lang="ru-RU" sz="1400" dirty="0">
              <a:solidFill>
                <a:schemeClr val="tx1"/>
              </a:solidFill>
            </a:endParaRPr>
          </a:p>
          <a:p>
            <a:pPr algn="just"/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809197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74421" y="463138"/>
            <a:ext cx="8482321" cy="580773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700" b="1" dirty="0" smtClean="0">
              <a:solidFill>
                <a:schemeClr val="tx1"/>
              </a:solidFill>
            </a:endParaRPr>
          </a:p>
          <a:p>
            <a:pPr algn="just"/>
            <a:endParaRPr lang="ru-RU" sz="1400" b="1" dirty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  <a:p>
            <a:pPr algn="just"/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2517569" y="969436"/>
            <a:ext cx="666799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План реализации проекта</a:t>
            </a:r>
          </a:p>
          <a:p>
            <a:endParaRPr lang="ru-RU" i="1" dirty="0"/>
          </a:p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 – подготовительный</a:t>
            </a:r>
          </a:p>
          <a:p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составление плана деятельности,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сотрудничество с родителями,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подбор литературных произведений 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космосе,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подбор материала и изготовление альбомов по теме проекта,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подбор музыкальных произведений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тему,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подготовка цикла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бесед, презентаций о космосе.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разработка итогового физкультурно-развлекательного мероприятия.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542298"/>
              </p:ext>
            </p:extLst>
          </p:nvPr>
        </p:nvGraphicFramePr>
        <p:xfrm>
          <a:off x="92075" y="92075"/>
          <a:ext cx="92868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Объект упаковщика для оболочки" showAsIcon="1" r:id="rId6" imgW="928080" imgH="436680" progId="Package">
                  <p:embed/>
                </p:oleObj>
              </mc:Choice>
              <mc:Fallback>
                <p:oleObj name="Объект упаковщика для оболочки" showAsIcon="1" r:id="rId6" imgW="928080" imgH="4366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928688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364692"/>
              </p:ext>
            </p:extLst>
          </p:nvPr>
        </p:nvGraphicFramePr>
        <p:xfrm>
          <a:off x="92075" y="92075"/>
          <a:ext cx="928688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Объект упаковщика для оболочки" showAsIcon="1" r:id="rId8" imgW="928080" imgH="436680" progId="Package">
                  <p:embed/>
                </p:oleObj>
              </mc:Choice>
              <mc:Fallback>
                <p:oleObj name="Объект упаковщика для оболочки" showAsIcon="1" r:id="rId8" imgW="928080" imgH="4366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075" y="92075"/>
                        <a:ext cx="928688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9915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24947" y="463138"/>
            <a:ext cx="9181322" cy="580773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700" b="1" dirty="0" smtClean="0">
              <a:solidFill>
                <a:schemeClr val="tx1"/>
              </a:solidFill>
            </a:endParaRPr>
          </a:p>
          <a:p>
            <a:pPr algn="just"/>
            <a:endParaRPr lang="ru-RU" sz="1400" b="1" dirty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  <a:p>
            <a:pPr algn="just"/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438400" y="63590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- основной, познавательно – практический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Чтение художественной литературы, чтение и рассматривание 3Д альбомов 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012" y="601264"/>
            <a:ext cx="1912775" cy="15466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5731" y="2466229"/>
            <a:ext cx="1936599" cy="1425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879" y="2282464"/>
            <a:ext cx="1760374" cy="132028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654" y="2152151"/>
            <a:ext cx="2292080" cy="15809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897" y="2152151"/>
            <a:ext cx="2450841" cy="18002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98" y="4269465"/>
            <a:ext cx="2783633" cy="19263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22" y="3891565"/>
            <a:ext cx="1943100" cy="23793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93" y="4143808"/>
            <a:ext cx="3141306" cy="213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10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18161" y="463138"/>
            <a:ext cx="8953995" cy="580773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Акция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«Космический дорожный знак»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Беседы, презентации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тематическое занятие 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тайнах космоса.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928" y="1835424"/>
            <a:ext cx="1509932" cy="225724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638" y="1854937"/>
            <a:ext cx="2046560" cy="317634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055" y="1835424"/>
            <a:ext cx="2532277" cy="1899208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445" y="4237404"/>
            <a:ext cx="1417939" cy="1877177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288" y="4207340"/>
            <a:ext cx="1564392" cy="1907241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44182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48789" y="475014"/>
            <a:ext cx="9417133" cy="582423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200000"/>
              </a:lnSpc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ДЕТЕЙ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РОДИТЕЛЯМИ: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Оформление выставки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«Космодром».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Рекомендации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лексической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«Космос»</a:t>
            </a: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3179" y="4619527"/>
            <a:ext cx="1979221" cy="1651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33" y="1927084"/>
            <a:ext cx="2394214" cy="2431159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25" y="1651420"/>
            <a:ext cx="2686896" cy="214142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945" y="950178"/>
            <a:ext cx="2567532" cy="2475740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099" y="3852187"/>
            <a:ext cx="2544682" cy="2343831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640" y="3902733"/>
            <a:ext cx="2685482" cy="2242741"/>
          </a:xfrm>
          <a:prstGeom prst="rect">
            <a:avLst/>
          </a:prstGeom>
          <a:ln w="1270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764024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167740" y="365125"/>
            <a:ext cx="9595262" cy="5795858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Праздник для детей, физкультурно-развлекательное мероприятие.</a:t>
            </a: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sz="1600" dirty="0" smtClean="0">
              <a:solidFill>
                <a:schemeClr val="tx1"/>
              </a:solidFill>
            </a:endParaRPr>
          </a:p>
          <a:p>
            <a:pPr algn="just"/>
            <a:endParaRPr lang="ru-RU" sz="1600" dirty="0">
              <a:solidFill>
                <a:schemeClr val="tx1"/>
              </a:solidFill>
            </a:endParaRP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4" t="-645" r="25507" b="-860"/>
          <a:stretch/>
        </p:blipFill>
        <p:spPr>
          <a:xfrm>
            <a:off x="1204646" y="817495"/>
            <a:ext cx="2108609" cy="214188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9"/>
          <a:stretch/>
        </p:blipFill>
        <p:spPr>
          <a:xfrm>
            <a:off x="5561899" y="830768"/>
            <a:ext cx="2048700" cy="215275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4"/>
          <a:stretch/>
        </p:blipFill>
        <p:spPr>
          <a:xfrm>
            <a:off x="7736378" y="813717"/>
            <a:ext cx="2779951" cy="215275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63" y="3259950"/>
            <a:ext cx="2361392" cy="238705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2" t="-1" r="22511" b="20738"/>
          <a:stretch/>
        </p:blipFill>
        <p:spPr>
          <a:xfrm>
            <a:off x="3409079" y="812335"/>
            <a:ext cx="2027041" cy="215220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2" b="6147"/>
          <a:stretch/>
        </p:blipFill>
        <p:spPr>
          <a:xfrm>
            <a:off x="3858646" y="3096161"/>
            <a:ext cx="4105765" cy="2933205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077" y="4941403"/>
            <a:ext cx="1583241" cy="13209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" name="Прямоугольник 12"/>
          <p:cNvSpPr/>
          <p:nvPr/>
        </p:nvSpPr>
        <p:spPr>
          <a:xfrm>
            <a:off x="457200" y="313155"/>
            <a:ext cx="11277600" cy="6067759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24"/>
          <a:stretch/>
        </p:blipFill>
        <p:spPr>
          <a:xfrm>
            <a:off x="8179802" y="3226078"/>
            <a:ext cx="2306735" cy="2454802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6576429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519</Words>
  <Application>Microsoft Office PowerPoint</Application>
  <PresentationFormat>Произвольный</PresentationFormat>
  <Paragraphs>146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Объект упаковщика для оболочки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Павленков</dc:creator>
  <cp:lastModifiedBy>Дарья Павленкова</cp:lastModifiedBy>
  <cp:revision>28</cp:revision>
  <dcterms:created xsi:type="dcterms:W3CDTF">2023-11-11T10:33:41Z</dcterms:created>
  <dcterms:modified xsi:type="dcterms:W3CDTF">2023-11-13T06:38:17Z</dcterms:modified>
</cp:coreProperties>
</file>