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50" autoAdjust="0"/>
  </p:normalViewPr>
  <p:slideViewPr>
    <p:cSldViewPr>
      <p:cViewPr varScale="1">
        <p:scale>
          <a:sx n="79" d="100"/>
          <a:sy n="79" d="100"/>
        </p:scale>
        <p:origin x="157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05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1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4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2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64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5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07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197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285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239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00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60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3097134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256"/>
            <a:ext cx="9141694" cy="689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Обувь, уход за обувью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717032"/>
            <a:ext cx="3239555" cy="244827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«а» класс</a:t>
            </a:r>
          </a:p>
          <a:p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учитель Коваленко Е.В.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25" y="2420144"/>
            <a:ext cx="579755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Admin\Desktop\аттестация\i (1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3683930" cy="27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875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обуви по назначению: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45259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Повседневная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для школы, прогулки;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Праздничная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для праздников, вечеринок,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торжеств;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для занятия спортом, прогулки;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Домашняя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для дома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85" y="5213627"/>
            <a:ext cx="2200636" cy="1444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Совместные покупки в Москве - Совместные покупки 2.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932" y="5107619"/>
            <a:ext cx="2451152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1-tub-ru.yandex.net/i?id=c489a3515168b831b68d768749f09c05-36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102" y="3925261"/>
            <a:ext cx="2581275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m2-tub-ru.yandex.net/i?id=1d5af77d264112cafc14d7e99e92d130-102-144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493" y="4490353"/>
            <a:ext cx="2664547" cy="19496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296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1-tub-ru.yandex.net/i?id=a86c55e923519b7833b6e0d5d6fd6ac5-40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457" y="4734778"/>
            <a:ext cx="2409056" cy="180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0-tub-ru.yandex.net/i?id=3430954ef4ee190c3d16ed4d5c363faf-52-144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22580"/>
            <a:ext cx="2431157" cy="162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обуви по сезону: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летняя;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зимняя;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Демисезонная – осенняя, весенняя</a:t>
            </a: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://im2-tub-ru.yandex.net/i?id=30cfab521e6c2602c716f6bbdd7fd723-134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440168"/>
            <a:ext cx="1584176" cy="210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1-tub-ru.yandex.net/i?id=1b52cb00676c37b719d2e985ea08c5e1-23-144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75175"/>
            <a:ext cx="2495154" cy="166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0-tub-ru.yandex.net/i?id=d585cbf38f285a85bd7140c6f5c3666f-47-144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34778"/>
            <a:ext cx="2436263" cy="191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0-tub-ru.yandex.net/i?id=6e1124c16fc0158dbdab4b4c3767447e-47-144&amp;n=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8413"/>
            <a:ext cx="15335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878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Обувь для детей Импортный Фото 3809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376173"/>
            <a:ext cx="2235691" cy="1369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обуви по материалу изготовления, уход: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4842" y="1582866"/>
            <a:ext cx="4038600" cy="33626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Валяная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Кожаная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Резиновая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Текстильная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Замшевая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89659" y="1539979"/>
            <a:ext cx="4038600" cy="3326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Сушка         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чистка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мытье водой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сухая чистка, стирка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чистка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3230782" y="4077072"/>
            <a:ext cx="1296144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244102" y="2915281"/>
            <a:ext cx="1296144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244102" y="1772816"/>
            <a:ext cx="1296144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244102" y="2409202"/>
            <a:ext cx="1296144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266519" y="3501008"/>
            <a:ext cx="1296144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Мажорная обув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90409"/>
            <a:ext cx="2054028" cy="1881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родажа Резиновые сапоги Kidorable (Кидорабл) Божья Коровка Kidorable онлайн - стоимость 780 рублей, заказ и доставка через инт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654" y="4774881"/>
            <a:ext cx="1982142" cy="1982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редлагаю детскую обувь из Испании. в разделе Детский мир в Москве Детская одежда, обувь Детская обувь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328" y="4643214"/>
            <a:ext cx="2488931" cy="1657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9" r="10749"/>
          <a:stretch/>
        </p:blipFill>
        <p:spPr bwMode="auto">
          <a:xfrm>
            <a:off x="251520" y="4756912"/>
            <a:ext cx="2166808" cy="194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87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Мыло Лавр-базилик Крымская роза (арт. 2500062): купить в Киев и Украине в интернет магазине Цены в Харькове, Одессе, Днепропетр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930" y="5132826"/>
            <a:ext cx="1800200" cy="146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Предметы ухода за обувью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5313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электросушилка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крем обувной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мыло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обувная щетка</a:t>
            </a:r>
          </a:p>
          <a:p>
            <a:pPr lvl="0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бархотка</a:t>
            </a:r>
          </a:p>
          <a:p>
            <a:pPr lvl="0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ветошь</a:t>
            </a:r>
          </a:p>
          <a:p>
            <a:pPr lvl="0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специальная щетка для замши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Набор для чистки обуви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45" b="19419"/>
          <a:stretch/>
        </p:blipFill>
        <p:spPr bwMode="auto">
          <a:xfrm>
            <a:off x="4860032" y="3110463"/>
            <a:ext cx="3391157" cy="20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Уход за замшевой обувью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960" y="5105149"/>
            <a:ext cx="2805324" cy="149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Электросушилка для обуви ЕСВ - 12/220К.ОПТ: цена, отзывы, купить в SHINE Arbooz.c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081" y="1436882"/>
            <a:ext cx="3095035" cy="171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3-tub-ru.yandex.net/i?id=c9bbd1dfb766b290459c42b2717a277d-119-144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36882"/>
            <a:ext cx="2290346" cy="171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57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Ответить на вопросы: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Назовите виды обуви по назначению?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Какие вы знаете виды обуви по сезону?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Перечислите виды обуви по материалу изготовления?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повседневная, праздничная, спортивная, домашняя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Летняя, зимняя, демисезонная</a:t>
            </a:r>
          </a:p>
          <a:p>
            <a:pPr marL="514350" indent="-51435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Валяная, кожаная, резиновая, текстильная, замшевая</a:t>
            </a:r>
          </a:p>
        </p:txBody>
      </p:sp>
    </p:spTree>
    <p:extLst>
      <p:ext uri="{BB962C8B-B14F-4D97-AF65-F5344CB8AC3E}">
        <p14:creationId xmlns:p14="http://schemas.microsoft.com/office/powerpoint/2010/main" val="321527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412776"/>
            <a:ext cx="8229600" cy="309634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  <p:pic>
        <p:nvPicPr>
          <p:cNvPr id="5122" name="Picture 2" descr="Спасибо за внимание - Презентация 7829/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54" y="0"/>
            <a:ext cx="917135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5623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247</TotalTime>
  <Words>156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Обувь, уход за обувью</vt:lpstr>
      <vt:lpstr>Виды обуви по назначению:</vt:lpstr>
      <vt:lpstr>Виды обуви по сезону:</vt:lpstr>
      <vt:lpstr>Виды обуви по материалу изготовления, уход:</vt:lpstr>
      <vt:lpstr>Предметы ухода за обувью</vt:lpstr>
      <vt:lpstr>Ответить на вопросы:</vt:lpstr>
      <vt:lpstr>Спасибо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Обувь, уход за обувью</dc:title>
  <dc:creator>Admin</dc:creator>
  <cp:lastModifiedBy>Екатерина Коваленко</cp:lastModifiedBy>
  <cp:revision>21</cp:revision>
  <dcterms:created xsi:type="dcterms:W3CDTF">2013-11-13T20:29:40Z</dcterms:created>
  <dcterms:modified xsi:type="dcterms:W3CDTF">2023-03-22T06:27:06Z</dcterms:modified>
</cp:coreProperties>
</file>