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8" r:id="rId3"/>
    <p:sldId id="267" r:id="rId4"/>
    <p:sldId id="261" r:id="rId5"/>
    <p:sldId id="262" r:id="rId6"/>
    <p:sldId id="271" r:id="rId7"/>
    <p:sldId id="263" r:id="rId8"/>
    <p:sldId id="256" r:id="rId9"/>
    <p:sldId id="272" r:id="rId10"/>
    <p:sldId id="268" r:id="rId11"/>
    <p:sldId id="280" r:id="rId12"/>
    <p:sldId id="277" r:id="rId13"/>
    <p:sldId id="274" r:id="rId14"/>
    <p:sldId id="275" r:id="rId15"/>
    <p:sldId id="278" r:id="rId16"/>
    <p:sldId id="279" r:id="rId17"/>
    <p:sldId id="28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A95-436D-4AFC-A3B2-2A683225767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26CF-FDE0-4F8B-AE87-9BC21863A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557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A95-436D-4AFC-A3B2-2A683225767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26CF-FDE0-4F8B-AE87-9BC21863A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969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A95-436D-4AFC-A3B2-2A683225767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26CF-FDE0-4F8B-AE87-9BC21863A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290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A95-436D-4AFC-A3B2-2A683225767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26CF-FDE0-4F8B-AE87-9BC21863A31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98094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A95-436D-4AFC-A3B2-2A683225767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26CF-FDE0-4F8B-AE87-9BC21863A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0660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A95-436D-4AFC-A3B2-2A683225767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26CF-FDE0-4F8B-AE87-9BC21863A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1424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A95-436D-4AFC-A3B2-2A683225767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26CF-FDE0-4F8B-AE87-9BC21863A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5803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A95-436D-4AFC-A3B2-2A683225767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26CF-FDE0-4F8B-AE87-9BC21863A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575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A95-436D-4AFC-A3B2-2A683225767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26CF-FDE0-4F8B-AE87-9BC21863A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185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A95-436D-4AFC-A3B2-2A683225767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26CF-FDE0-4F8B-AE87-9BC21863A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056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A95-436D-4AFC-A3B2-2A683225767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26CF-FDE0-4F8B-AE87-9BC21863A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176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A95-436D-4AFC-A3B2-2A683225767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26CF-FDE0-4F8B-AE87-9BC21863A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371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A95-436D-4AFC-A3B2-2A683225767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26CF-FDE0-4F8B-AE87-9BC21863A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376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A95-436D-4AFC-A3B2-2A683225767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26CF-FDE0-4F8B-AE87-9BC21863A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352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A95-436D-4AFC-A3B2-2A683225767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26CF-FDE0-4F8B-AE87-9BC21863A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710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A95-436D-4AFC-A3B2-2A683225767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26CF-FDE0-4F8B-AE87-9BC21863A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749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A95-436D-4AFC-A3B2-2A683225767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D26CF-FDE0-4F8B-AE87-9BC21863A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021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67A82A95-436D-4AFC-A3B2-2A683225767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D26CF-FDE0-4F8B-AE87-9BC21863A3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1402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045" y="3762193"/>
            <a:ext cx="4648586" cy="29729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089" y="894771"/>
            <a:ext cx="4124615" cy="27490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6369" r="7181"/>
          <a:stretch/>
        </p:blipFill>
        <p:spPr>
          <a:xfrm>
            <a:off x="7055890" y="860058"/>
            <a:ext cx="4753109" cy="274905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 flipH="1">
            <a:off x="1947790" y="209739"/>
            <a:ext cx="81477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Подпишите название каждого транспорта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20089" y="2956675"/>
            <a:ext cx="4124615" cy="4378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bg1"/>
                </a:solidFill>
              </a:rPr>
              <a:t>Г</a:t>
            </a:r>
            <a:r>
              <a:rPr lang="ru-RU" sz="3200" dirty="0" smtClean="0">
                <a:solidFill>
                  <a:schemeClr val="bg1"/>
                </a:solidFill>
              </a:rPr>
              <a:t>рузовик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055890" y="2962081"/>
            <a:ext cx="4753109" cy="4324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Автомобиль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80045" y="6238933"/>
            <a:ext cx="4648586" cy="36957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Автобус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26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1129" y="1033397"/>
            <a:ext cx="107470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Узнать, </a:t>
            </a:r>
            <a:r>
              <a:rPr lang="ru-RU" sz="4400" dirty="0" smtClean="0"/>
              <a:t>какие</a:t>
            </a:r>
            <a:endParaRPr lang="ru-RU"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263880" y="1033397"/>
            <a:ext cx="620714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/>
              <a:t>бывают виды поездов</a:t>
            </a:r>
          </a:p>
        </p:txBody>
      </p:sp>
    </p:spTree>
    <p:extLst>
      <p:ext uri="{BB962C8B-B14F-4D97-AF65-F5344CB8AC3E}">
        <p14:creationId xmlns:p14="http://schemas.microsoft.com/office/powerpoint/2010/main" val="243651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279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Соединительная линия уступом 8"/>
          <p:cNvCxnSpPr/>
          <p:nvPr/>
        </p:nvCxnSpPr>
        <p:spPr>
          <a:xfrm flipV="1">
            <a:off x="6796585" y="2101756"/>
            <a:ext cx="4148919" cy="955343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 flipV="1">
            <a:off x="4626591" y="3057099"/>
            <a:ext cx="4148919" cy="955343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/>
          <p:nvPr/>
        </p:nvCxnSpPr>
        <p:spPr>
          <a:xfrm flipV="1">
            <a:off x="2456597" y="4012442"/>
            <a:ext cx="4148919" cy="955343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ная линия уступом 13"/>
          <p:cNvCxnSpPr/>
          <p:nvPr/>
        </p:nvCxnSpPr>
        <p:spPr>
          <a:xfrm flipV="1">
            <a:off x="286603" y="4967785"/>
            <a:ext cx="4148919" cy="955343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45910" y="272955"/>
            <a:ext cx="59330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Лесенка успеха</a:t>
            </a:r>
            <a:endParaRPr lang="ru-RU" sz="5400" dirty="0"/>
          </a:p>
        </p:txBody>
      </p:sp>
      <p:sp>
        <p:nvSpPr>
          <p:cNvPr id="16" name="TextBox 15"/>
          <p:cNvSpPr txBox="1"/>
          <p:nvPr/>
        </p:nvSpPr>
        <p:spPr>
          <a:xfrm>
            <a:off x="8502556" y="1064863"/>
            <a:ext cx="33057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Цель урока </a:t>
            </a:r>
            <a:endParaRPr lang="ru-RU" sz="40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8125" y1="43125" x2="38125" y2="43125"/>
                        <a14:foregroundMark x1="64063" y1="42188" x2="64063" y2="421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320" y="3603010"/>
            <a:ext cx="1228298" cy="122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12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13726 L 0.04389 -0.17152 C 0.053 -0.17916 0.0668 -0.1831 0.08126 -0.1831 C 0.09766 -0.1831 0.11081 -0.17916 0.11993 -0.17152 L 0.16394 -0.13726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90" y="-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18513" y="248549"/>
            <a:ext cx="6073253" cy="887105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Поезд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32517" y="1924330"/>
            <a:ext cx="3057098" cy="887105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Грузовой поезд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106771" y="1865807"/>
            <a:ext cx="3057098" cy="887105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Электричка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87106" y="5110029"/>
            <a:ext cx="3002509" cy="887105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Поезд дальнего следования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106771" y="5110031"/>
            <a:ext cx="3057098" cy="887105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smtClean="0">
                <a:solidFill>
                  <a:schemeClr val="bg1"/>
                </a:solidFill>
              </a:rPr>
              <a:t>Поезд метро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2517" y="3595127"/>
            <a:ext cx="3057098" cy="887105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Автобус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26590" y="5110030"/>
            <a:ext cx="3057098" cy="887105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Автомобиль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6771" y="3483065"/>
            <a:ext cx="3057098" cy="887105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Грузовик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36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Соединительная линия уступом 8"/>
          <p:cNvCxnSpPr/>
          <p:nvPr/>
        </p:nvCxnSpPr>
        <p:spPr>
          <a:xfrm flipV="1">
            <a:off x="6796585" y="2101756"/>
            <a:ext cx="4148919" cy="955343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 flipV="1">
            <a:off x="4626591" y="3057099"/>
            <a:ext cx="4148919" cy="955343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/>
          <p:nvPr/>
        </p:nvCxnSpPr>
        <p:spPr>
          <a:xfrm flipV="1">
            <a:off x="2456597" y="4012442"/>
            <a:ext cx="4148919" cy="955343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ная линия уступом 13"/>
          <p:cNvCxnSpPr/>
          <p:nvPr/>
        </p:nvCxnSpPr>
        <p:spPr>
          <a:xfrm flipV="1">
            <a:off x="286603" y="4967785"/>
            <a:ext cx="4148919" cy="955343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45910" y="272955"/>
            <a:ext cx="59330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Лесенка успеха</a:t>
            </a:r>
            <a:endParaRPr lang="ru-RU" sz="5400" dirty="0"/>
          </a:p>
        </p:txBody>
      </p:sp>
      <p:sp>
        <p:nvSpPr>
          <p:cNvPr id="16" name="TextBox 15"/>
          <p:cNvSpPr txBox="1"/>
          <p:nvPr/>
        </p:nvSpPr>
        <p:spPr>
          <a:xfrm>
            <a:off x="8502556" y="1064863"/>
            <a:ext cx="33057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Цель урока </a:t>
            </a:r>
            <a:endParaRPr lang="ru-RU" sz="40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8125" y1="43125" x2="38125" y2="43125"/>
                        <a14:foregroundMark x1="64063" y1="42188" x2="64063" y2="421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018" y="2579427"/>
            <a:ext cx="1228298" cy="122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79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13727 L 0.04388 -0.17153 C 0.05299 -0.17917 0.06679 -0.1831 0.08125 -0.1831 C 0.09765 -0.1831 0.1108 -0.17917 0.11992 -0.17153 L 0.16393 -0.13727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90" y="-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Соединительная линия уступом 8"/>
          <p:cNvCxnSpPr/>
          <p:nvPr/>
        </p:nvCxnSpPr>
        <p:spPr>
          <a:xfrm flipV="1">
            <a:off x="6796585" y="2101756"/>
            <a:ext cx="4148919" cy="955343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 flipV="1">
            <a:off x="4626591" y="3057099"/>
            <a:ext cx="4148919" cy="955343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/>
          <p:nvPr/>
        </p:nvCxnSpPr>
        <p:spPr>
          <a:xfrm flipV="1">
            <a:off x="2456597" y="4012442"/>
            <a:ext cx="4148919" cy="955343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ная линия уступом 13"/>
          <p:cNvCxnSpPr/>
          <p:nvPr/>
        </p:nvCxnSpPr>
        <p:spPr>
          <a:xfrm flipV="1">
            <a:off x="286603" y="4967785"/>
            <a:ext cx="4148919" cy="955343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45910" y="272955"/>
            <a:ext cx="59330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Лесенка успеха</a:t>
            </a:r>
            <a:endParaRPr lang="ru-RU" sz="5400" dirty="0"/>
          </a:p>
        </p:txBody>
      </p:sp>
      <p:sp>
        <p:nvSpPr>
          <p:cNvPr id="16" name="TextBox 15"/>
          <p:cNvSpPr txBox="1"/>
          <p:nvPr/>
        </p:nvSpPr>
        <p:spPr>
          <a:xfrm>
            <a:off x="9060093" y="2225484"/>
            <a:ext cx="33057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Цель урока </a:t>
            </a:r>
            <a:endParaRPr lang="ru-RU" sz="40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8125" y1="43125" x2="38125" y2="43125"/>
                        <a14:foregroundMark x1="64063" y1="42188" x2="64063" y2="421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601" y="1692324"/>
            <a:ext cx="1228298" cy="122829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9889" y1="57761" x2="13222" y2="83588"/>
                        <a14:foregroundMark x1="87889" y1="53944" x2="86000" y2="940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390" y="532262"/>
            <a:ext cx="1797130" cy="1569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95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0.13727 L 0.04388 -0.17153 C 0.053 -0.17916 0.0668 -0.1831 0.08125 -0.1831 C 0.09766 -0.1831 0.11081 -0.17916 0.11992 -0.17153 L 0.16394 -0.13727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90" y="-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224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7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4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54954" y="1447800"/>
            <a:ext cx="8917093" cy="3424451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Тема урока: Зачем нужны поезда?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70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4024" y="259308"/>
            <a:ext cx="1076808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Цель: </a:t>
            </a:r>
          </a:p>
          <a:p>
            <a:endParaRPr lang="ru-RU" sz="4400" dirty="0" smtClean="0"/>
          </a:p>
          <a:p>
            <a:r>
              <a:rPr lang="ru-RU" sz="4400" dirty="0" smtClean="0"/>
              <a:t>Узнать, зачем…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4558352" y="1613525"/>
            <a:ext cx="70968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/>
              <a:t>ч</a:t>
            </a:r>
            <a:r>
              <a:rPr lang="ru-RU" sz="4400" dirty="0" smtClean="0"/>
              <a:t>еловеку нужны поезда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52654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9559" y="682389"/>
            <a:ext cx="10768083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/>
              <a:t>Задачи: </a:t>
            </a:r>
          </a:p>
          <a:p>
            <a:pPr algn="ctr"/>
            <a:endParaRPr lang="ru-RU" sz="4400" dirty="0" smtClean="0"/>
          </a:p>
          <a:p>
            <a:pPr marL="742950" indent="-742950">
              <a:buFont typeface="+mj-lt"/>
              <a:buAutoNum type="arabicPeriod"/>
            </a:pPr>
            <a:r>
              <a:rPr lang="ru-RU" sz="4400" dirty="0" smtClean="0"/>
              <a:t>Понять, зачем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68741" y="3244334"/>
            <a:ext cx="459452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/>
              <a:t>2. Узнать</a:t>
            </a:r>
            <a:r>
              <a:rPr lang="ru-RU" sz="4400" dirty="0"/>
              <a:t>, </a:t>
            </a:r>
            <a:r>
              <a:rPr lang="ru-RU" sz="4400" dirty="0" smtClean="0"/>
              <a:t>какие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542823" y="2190495"/>
            <a:ext cx="63946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/>
              <a:t>люди создают поезда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42823" y="3244334"/>
            <a:ext cx="620714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/>
              <a:t>бывают виды поездов</a:t>
            </a:r>
          </a:p>
        </p:txBody>
      </p:sp>
    </p:spTree>
    <p:extLst>
      <p:ext uri="{BB962C8B-B14F-4D97-AF65-F5344CB8AC3E}">
        <p14:creationId xmlns:p14="http://schemas.microsoft.com/office/powerpoint/2010/main" val="77296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Соединительная линия уступом 8"/>
          <p:cNvCxnSpPr/>
          <p:nvPr/>
        </p:nvCxnSpPr>
        <p:spPr>
          <a:xfrm flipV="1">
            <a:off x="6796585" y="2101756"/>
            <a:ext cx="4148919" cy="955343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 flipV="1">
            <a:off x="4626591" y="3057099"/>
            <a:ext cx="4148919" cy="955343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/>
          <p:nvPr/>
        </p:nvCxnSpPr>
        <p:spPr>
          <a:xfrm flipV="1">
            <a:off x="2456597" y="4012442"/>
            <a:ext cx="4148919" cy="955343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ная линия уступом 13"/>
          <p:cNvCxnSpPr/>
          <p:nvPr/>
        </p:nvCxnSpPr>
        <p:spPr>
          <a:xfrm flipV="1">
            <a:off x="286603" y="4967785"/>
            <a:ext cx="4148919" cy="955343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45910" y="272955"/>
            <a:ext cx="59330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Лесенка успеха</a:t>
            </a:r>
            <a:endParaRPr lang="ru-RU" sz="5400" dirty="0"/>
          </a:p>
        </p:txBody>
      </p:sp>
      <p:sp>
        <p:nvSpPr>
          <p:cNvPr id="16" name="TextBox 15"/>
          <p:cNvSpPr txBox="1"/>
          <p:nvPr/>
        </p:nvSpPr>
        <p:spPr>
          <a:xfrm>
            <a:off x="8502556" y="1064863"/>
            <a:ext cx="33057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Цель урока </a:t>
            </a:r>
            <a:endParaRPr lang="ru-RU" sz="4000" b="1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8125" y1="43125" x2="38125" y2="43125"/>
                        <a14:foregroundMark x1="64063" y1="42188" x2="64063" y2="421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51" y="4490113"/>
            <a:ext cx="1228298" cy="122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00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1129" y="1033397"/>
            <a:ext cx="107470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Понять, зачем</a:t>
            </a:r>
            <a:endParaRPr lang="ru-RU"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369671" y="1033396"/>
            <a:ext cx="63946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/>
              <a:t>люди создают поезда</a:t>
            </a:r>
          </a:p>
        </p:txBody>
      </p:sp>
    </p:spTree>
    <p:extLst>
      <p:ext uri="{BB962C8B-B14F-4D97-AF65-F5344CB8AC3E}">
        <p14:creationId xmlns:p14="http://schemas.microsoft.com/office/powerpoint/2010/main" val="1096337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685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Соединительная линия уступом 8"/>
          <p:cNvCxnSpPr/>
          <p:nvPr/>
        </p:nvCxnSpPr>
        <p:spPr>
          <a:xfrm flipV="1">
            <a:off x="6796585" y="2101756"/>
            <a:ext cx="4148919" cy="955343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 flipV="1">
            <a:off x="4626591" y="3057099"/>
            <a:ext cx="4148919" cy="955343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/>
          <p:nvPr/>
        </p:nvCxnSpPr>
        <p:spPr>
          <a:xfrm flipV="1">
            <a:off x="2456597" y="4012442"/>
            <a:ext cx="4148919" cy="955343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ная линия уступом 13"/>
          <p:cNvCxnSpPr/>
          <p:nvPr/>
        </p:nvCxnSpPr>
        <p:spPr>
          <a:xfrm flipV="1">
            <a:off x="286603" y="4967785"/>
            <a:ext cx="4148919" cy="955343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45910" y="272955"/>
            <a:ext cx="59330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Лесенка успеха</a:t>
            </a:r>
            <a:endParaRPr lang="ru-RU" sz="5400" dirty="0"/>
          </a:p>
        </p:txBody>
      </p:sp>
      <p:sp>
        <p:nvSpPr>
          <p:cNvPr id="16" name="TextBox 15"/>
          <p:cNvSpPr txBox="1"/>
          <p:nvPr/>
        </p:nvSpPr>
        <p:spPr>
          <a:xfrm>
            <a:off x="8502556" y="1064863"/>
            <a:ext cx="33057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Цель урока </a:t>
            </a:r>
            <a:endParaRPr lang="ru-RU" sz="4000" b="1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8125" y1="43125" x2="38125" y2="43125"/>
                        <a14:foregroundMark x1="64063" y1="42188" x2="64063" y2="421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51" y="4490113"/>
            <a:ext cx="1228298" cy="122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51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0.13727 L 0.04388 -0.17152 C 0.05299 -0.17916 0.0668 -0.1831 0.08125 -0.1831 C 0.09766 -0.1831 0.11081 -0.17916 0.11992 -0.17152 L 0.16393 -0.13727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90" y="-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390</TotalTime>
  <Words>83</Words>
  <Application>Microsoft Office PowerPoint</Application>
  <PresentationFormat>Широкоэкранный</PresentationFormat>
  <Paragraphs>37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Century Gothic</vt:lpstr>
      <vt:lpstr>Wingdings 3</vt:lpstr>
      <vt:lpstr>Ион</vt:lpstr>
      <vt:lpstr>Презентация PowerPoint</vt:lpstr>
      <vt:lpstr>Презентация PowerPoint</vt:lpstr>
      <vt:lpstr>Тема урока: Зачем нужны поезда?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DELL</dc:creator>
  <cp:lastModifiedBy>Пользователь Windows</cp:lastModifiedBy>
  <cp:revision>29</cp:revision>
  <dcterms:created xsi:type="dcterms:W3CDTF">2022-04-14T10:58:45Z</dcterms:created>
  <dcterms:modified xsi:type="dcterms:W3CDTF">2023-11-13T06:51:30Z</dcterms:modified>
</cp:coreProperties>
</file>