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25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68" y="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7B924-C2E4-4329-9040-850F0C326E3E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0299A-D4DF-4644-8A93-FDCA7A932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CA87C5-1AA7-41E9-87E2-D3A26E78840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B6E526-B9BE-48F6-BCE5-F65ECEDDCCD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700808"/>
            <a:ext cx="7851648" cy="273630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Формы земной поверхности </a:t>
            </a:r>
            <a:br>
              <a:rPr lang="ru-RU" dirty="0"/>
            </a:br>
            <a:r>
              <a:rPr lang="ru-RU" sz="2200" dirty="0"/>
              <a:t>Коваленко Е.В.</a:t>
            </a:r>
            <a:br>
              <a:rPr lang="ru-RU" sz="2200" dirty="0"/>
            </a:br>
            <a:r>
              <a:rPr lang="ru-RU" sz="2200" dirty="0"/>
              <a:t>5 класс</a:t>
            </a:r>
            <a:br>
              <a:rPr lang="ru-RU" sz="2200" dirty="0"/>
            </a:br>
            <a:r>
              <a:rPr lang="ru-RU" sz="2200" dirty="0"/>
              <a:t>ОПМ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/>
              <a:t>Горы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>
                <a:solidFill>
                  <a:schemeClr val="tx2"/>
                </a:solidFill>
              </a:rPr>
              <a:t>Горы – это участки земной поверхности, которые сильно возвышаются над окружающей местностью</a:t>
            </a:r>
          </a:p>
        </p:txBody>
      </p:sp>
      <p:pic>
        <p:nvPicPr>
          <p:cNvPr id="6" name="Содержимое 5" descr="11160328-500x37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132856"/>
            <a:ext cx="4038600" cy="36004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Горы, как и холмы имеют, вершины, склоны и подножья  </a:t>
            </a:r>
          </a:p>
        </p:txBody>
      </p:sp>
      <p:pic>
        <p:nvPicPr>
          <p:cNvPr id="4" name="Содержимое 3" descr="hello_html_7ab6cdf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060848"/>
            <a:ext cx="7242698" cy="382789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Горы по высоте над уровнем моря делят на:                                                                                                                              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2026568" cy="1800200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/>
              <a:t>Низкие</a:t>
            </a:r>
          </a:p>
          <a:p>
            <a:r>
              <a:rPr lang="ru-RU" sz="2600" b="0" dirty="0"/>
              <a:t>Высота до 1000м над уровнем моря</a:t>
            </a:r>
          </a:p>
          <a:p>
            <a:endParaRPr lang="ru-RU" sz="2600" b="0" dirty="0"/>
          </a:p>
          <a:p>
            <a:r>
              <a:rPr lang="ru-RU" sz="2600" b="0" dirty="0"/>
              <a:t>Хибины</a:t>
            </a:r>
            <a:r>
              <a:rPr lang="ru-RU" b="0" dirty="0"/>
              <a:t> 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half" idx="3"/>
          </p:nvPr>
        </p:nvSpPr>
        <p:spPr>
          <a:xfrm>
            <a:off x="3275856" y="2132856"/>
            <a:ext cx="2016224" cy="18002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Средние </a:t>
            </a:r>
          </a:p>
          <a:p>
            <a:r>
              <a:rPr lang="ru-RU" b="0" dirty="0"/>
              <a:t>Высота от 1000 до 2000м над уровня моря</a:t>
            </a:r>
          </a:p>
          <a:p>
            <a:pPr algn="ctr"/>
            <a:endParaRPr lang="ru-RU" b="0" dirty="0"/>
          </a:p>
          <a:p>
            <a:pPr algn="ctr"/>
            <a:r>
              <a:rPr lang="ru-RU" b="0" dirty="0"/>
              <a:t>Уральские горы</a:t>
            </a:r>
          </a:p>
          <a:p>
            <a:endParaRPr lang="ru-RU" b="0" dirty="0"/>
          </a:p>
        </p:txBody>
      </p:sp>
      <p:sp>
        <p:nvSpPr>
          <p:cNvPr id="19" name="Содержимое 18"/>
          <p:cNvSpPr>
            <a:spLocks noGrp="1"/>
          </p:cNvSpPr>
          <p:nvPr>
            <p:ph sz="quarter" idx="2"/>
          </p:nvPr>
        </p:nvSpPr>
        <p:spPr>
          <a:xfrm>
            <a:off x="6156176" y="1916832"/>
            <a:ext cx="2592288" cy="19442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>
                <a:solidFill>
                  <a:schemeClr val="tx2"/>
                </a:solidFill>
              </a:rPr>
              <a:t>Высокие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</a:rPr>
              <a:t>Высота более 2000м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</a:rPr>
              <a:t>над уровня моря</a:t>
            </a:r>
          </a:p>
          <a:p>
            <a:pPr>
              <a:buNone/>
            </a:pPr>
            <a:endParaRPr lang="ru-RU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</a:rPr>
              <a:t>Кавказские горы</a:t>
            </a:r>
          </a:p>
          <a:p>
            <a:pPr>
              <a:buNone/>
            </a:pPr>
            <a:endParaRPr lang="ru-RU" dirty="0">
              <a:solidFill>
                <a:schemeClr val="tx2"/>
              </a:solidFill>
            </a:endParaRPr>
          </a:p>
          <a:p>
            <a:pPr>
              <a:buNone/>
            </a:pPr>
            <a:endParaRPr lang="ru-RU" b="1" dirty="0"/>
          </a:p>
        </p:txBody>
      </p:sp>
      <p:pic>
        <p:nvPicPr>
          <p:cNvPr id="2" name="Picture 2" descr="D:\Катя\география\скачанные файлы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05064"/>
            <a:ext cx="2631440" cy="2304256"/>
          </a:xfrm>
          <a:prstGeom prst="rect">
            <a:avLst/>
          </a:prstGeom>
          <a:noFill/>
        </p:spPr>
      </p:pic>
      <p:pic>
        <p:nvPicPr>
          <p:cNvPr id="3" name="Picture 3" descr="D:\Катя\география\e1b071bceba4c630f5bd3d6590be0cc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005064"/>
            <a:ext cx="2304256" cy="2304256"/>
          </a:xfrm>
          <a:prstGeom prst="rect">
            <a:avLst/>
          </a:prstGeom>
          <a:noFill/>
        </p:spPr>
      </p:pic>
      <p:pic>
        <p:nvPicPr>
          <p:cNvPr id="4" name="Picture 4" descr="D:\Катя\география\55861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5339" y="4077072"/>
            <a:ext cx="2519237" cy="2244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88808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На самых высоких горных вершинах снег и лед ( ледники) лежат даже летом, так как высоко над землей всегда холодно </a:t>
            </a:r>
          </a:p>
        </p:txBody>
      </p:sp>
      <p:pic>
        <p:nvPicPr>
          <p:cNvPr id="6" name="Содержимое 5" descr="2310x1733_tsvetyi-goryi-sneg-lug-e143100324077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996952"/>
            <a:ext cx="3649545" cy="3096344"/>
          </a:xfrm>
        </p:spPr>
      </p:pic>
      <p:pic>
        <p:nvPicPr>
          <p:cNvPr id="7" name="Содержимое 6" descr="Восхождение-на-Эльбрус.-Сделай-гору-зимой_КФ0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8" y="2996952"/>
            <a:ext cx="3356969" cy="302433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76840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Иногда горы располагаются в ряд друг за другом и тянутся на многие километры, образуя горные хребты </a:t>
            </a:r>
          </a:p>
        </p:txBody>
      </p:sp>
      <p:pic>
        <p:nvPicPr>
          <p:cNvPr id="7" name="Содержимое 6" descr="скачанные файлы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3068960"/>
            <a:ext cx="6192688" cy="338437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Между горными хребтами лежат низкие места. Их называют горные долины </a:t>
            </a:r>
          </a:p>
        </p:txBody>
      </p:sp>
      <p:pic>
        <p:nvPicPr>
          <p:cNvPr id="7" name="Содержимое 6" descr="Horsevalley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924944"/>
            <a:ext cx="8229600" cy="324852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Проверка знаний</a:t>
            </a:r>
          </a:p>
        </p:txBody>
      </p:sp>
      <p:pic>
        <p:nvPicPr>
          <p:cNvPr id="8" name="Содержимое 7" descr="a33791022bfc96d81f7b60bc352d38db--emoji-faces-smiley-fac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916832"/>
            <a:ext cx="4629933" cy="415813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/>
          </a:p>
          <a:p>
            <a:pPr algn="ctr">
              <a:buNone/>
            </a:pPr>
            <a:r>
              <a:rPr lang="ru-RU" sz="7200" dirty="0"/>
              <a:t>Что такое рельеф?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/>
              <a:t>РЕЛЬЕФ – это неровности земной поверхности.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/>
              <a:t>Основные формы поверхности земли?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760240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dirty="0"/>
              <a:t>РЕЛЬЕФ – это неровности земной поверхности.</a:t>
            </a:r>
          </a:p>
        </p:txBody>
      </p:sp>
      <p:pic>
        <p:nvPicPr>
          <p:cNvPr id="6" name="Содержимое 5" descr="0029-035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76872"/>
            <a:ext cx="8229600" cy="42300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/>
              <a:t>Основные формы поверхности земли – это горы и равнины.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По форме поверхности равнины делятся: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???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???</a:t>
            </a:r>
          </a:p>
        </p:txBody>
      </p:sp>
      <p:pic>
        <p:nvPicPr>
          <p:cNvPr id="13" name="Содержимое 12" descr="7 (1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64904"/>
            <a:ext cx="4040188" cy="3456384"/>
          </a:xfrm>
        </p:spPr>
      </p:pic>
      <p:pic>
        <p:nvPicPr>
          <p:cNvPr id="12" name="Содержимое 11" descr="скачанные файлы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4" y="2564904"/>
            <a:ext cx="3935367" cy="3456384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Правильный ответ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Плоские 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Холмистые</a:t>
            </a:r>
          </a:p>
        </p:txBody>
      </p:sp>
      <p:pic>
        <p:nvPicPr>
          <p:cNvPr id="13" name="Содержимое 12" descr="7 (1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64904"/>
            <a:ext cx="4040188" cy="3456384"/>
          </a:xfrm>
        </p:spPr>
      </p:pic>
      <p:pic>
        <p:nvPicPr>
          <p:cNvPr id="12" name="Содержимое 11" descr="скачанные файлы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4" y="2564904"/>
            <a:ext cx="3935367" cy="3456384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Молодцы!!!</a:t>
            </a:r>
          </a:p>
        </p:txBody>
      </p:sp>
      <p:pic>
        <p:nvPicPr>
          <p:cNvPr id="9" name="Содержимое 8" descr="58f207es-9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7100" y="2605881"/>
            <a:ext cx="4749800" cy="304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Основные формы рельефа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245816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Горы- это участки земной поверхности, которые сильно возвышаются  над окружающей местностью                                                              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124581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Равнины – это большие пространства ровной местности</a:t>
            </a:r>
          </a:p>
        </p:txBody>
      </p:sp>
      <p:pic>
        <p:nvPicPr>
          <p:cNvPr id="11" name="Содержимое 10" descr="f_14681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3068960"/>
            <a:ext cx="3925027" cy="2736304"/>
          </a:xfrm>
        </p:spPr>
      </p:pic>
      <p:pic>
        <p:nvPicPr>
          <p:cNvPr id="9" name="Содержимое 8" descr="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3059162"/>
            <a:ext cx="4041775" cy="275738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Равнины по высоте над уровнем моря делят на:                                                                                                                              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2026568" cy="1368152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/>
              <a:t>Низменности</a:t>
            </a:r>
          </a:p>
          <a:p>
            <a:r>
              <a:rPr lang="ru-RU" sz="2600" b="0" dirty="0"/>
              <a:t>Высота до 200м над уровнем моря</a:t>
            </a:r>
            <a:r>
              <a:rPr lang="ru-RU" b="0" dirty="0"/>
              <a:t> 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half" idx="3"/>
          </p:nvPr>
        </p:nvSpPr>
        <p:spPr>
          <a:xfrm>
            <a:off x="3131841" y="2060848"/>
            <a:ext cx="2448271" cy="1368152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/>
              <a:t>Возвышенности</a:t>
            </a:r>
            <a:r>
              <a:rPr lang="ru-RU" dirty="0"/>
              <a:t> </a:t>
            </a:r>
          </a:p>
          <a:p>
            <a:r>
              <a:rPr lang="ru-RU" b="0" dirty="0"/>
              <a:t>Высота от 200 до 500м над уровня моря</a:t>
            </a:r>
          </a:p>
        </p:txBody>
      </p:sp>
      <p:sp>
        <p:nvSpPr>
          <p:cNvPr id="19" name="Содержимое 18"/>
          <p:cNvSpPr>
            <a:spLocks noGrp="1"/>
          </p:cNvSpPr>
          <p:nvPr>
            <p:ph sz="quarter" idx="2"/>
          </p:nvPr>
        </p:nvSpPr>
        <p:spPr>
          <a:xfrm>
            <a:off x="6156176" y="2132856"/>
            <a:ext cx="2592288" cy="1224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chemeClr val="tx2"/>
                </a:solidFill>
              </a:rPr>
              <a:t>Плоскогорья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</a:rPr>
              <a:t>Высота более 500м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</a:rPr>
              <a:t>над уровня моря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1026" name="Picture 2" descr="D:\Катя\география\173138-Sepik-640x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73016"/>
            <a:ext cx="2304256" cy="2448272"/>
          </a:xfrm>
          <a:prstGeom prst="rect">
            <a:avLst/>
          </a:prstGeom>
          <a:noFill/>
        </p:spPr>
      </p:pic>
      <p:pic>
        <p:nvPicPr>
          <p:cNvPr id="1027" name="Picture 3" descr="D:\Катя\география\03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573016"/>
            <a:ext cx="2376264" cy="2450453"/>
          </a:xfrm>
          <a:prstGeom prst="rect">
            <a:avLst/>
          </a:prstGeom>
          <a:noFill/>
        </p:spPr>
      </p:pic>
      <p:pic>
        <p:nvPicPr>
          <p:cNvPr id="1028" name="Picture 4" descr="D:\Катя\география\2508d37297eef558a3a95829e3d336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570794"/>
            <a:ext cx="2528466" cy="24504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92696"/>
            <a:ext cx="8559661" cy="597666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По форме поверхности равнины делятся: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Плоские 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Холмистые</a:t>
            </a:r>
          </a:p>
        </p:txBody>
      </p:sp>
      <p:pic>
        <p:nvPicPr>
          <p:cNvPr id="13" name="Содержимое 12" descr="7 (1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64904"/>
            <a:ext cx="4040188" cy="3456384"/>
          </a:xfrm>
        </p:spPr>
      </p:pic>
      <p:pic>
        <p:nvPicPr>
          <p:cNvPr id="12" name="Содержимое 11" descr="скачанные файлы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4" y="2564904"/>
            <a:ext cx="3935367" cy="345638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1216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Холмы - это небольшие возвышенности, которые имеют склоны и округлую вершину. Начало холма- подошва.</a:t>
            </a:r>
          </a:p>
        </p:txBody>
      </p:sp>
      <p:pic>
        <p:nvPicPr>
          <p:cNvPr id="4" name="Содержимое 3" descr="img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0488" y="2450588"/>
            <a:ext cx="5829824" cy="393802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На равнинах часто встречаются овраги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>
                <a:solidFill>
                  <a:schemeClr val="tx2"/>
                </a:solidFill>
              </a:rPr>
              <a:t>Овраг – это глубокая промоина с крутыми склонами, размытая дождевыми и снеговыми водами </a:t>
            </a:r>
          </a:p>
        </p:txBody>
      </p:sp>
      <p:pic>
        <p:nvPicPr>
          <p:cNvPr id="7" name="Содержимое 6" descr="2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2060848"/>
            <a:ext cx="4038600" cy="36220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Овраг имеет вершину, устье, дно и склоны</a:t>
            </a:r>
          </a:p>
        </p:txBody>
      </p:sp>
      <p:pic>
        <p:nvPicPr>
          <p:cNvPr id="4" name="Содержимое 3" descr="pic10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8125" y="2420889"/>
            <a:ext cx="6054195" cy="383362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174</TotalTime>
  <Words>288</Words>
  <Application>Microsoft Office PowerPoint</Application>
  <PresentationFormat>Экран (4:3)</PresentationFormat>
  <Paragraphs>55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Calibri</vt:lpstr>
      <vt:lpstr>Constantia</vt:lpstr>
      <vt:lpstr>Wingdings 2</vt:lpstr>
      <vt:lpstr>Поток</vt:lpstr>
      <vt:lpstr>Формы земной поверхности  Коваленко Е.В. 5 класс ОПМ</vt:lpstr>
      <vt:lpstr> РЕЛЬЕФ – это неровности земной поверхности.</vt:lpstr>
      <vt:lpstr>Основные формы рельефа</vt:lpstr>
      <vt:lpstr>Равнины по высоте над уровнем моря делят на:                                                                                                                              </vt:lpstr>
      <vt:lpstr>Презентация PowerPoint</vt:lpstr>
      <vt:lpstr>По форме поверхности равнины делятся:</vt:lpstr>
      <vt:lpstr>Холмы - это небольшие возвышенности, которые имеют склоны и округлую вершину. Начало холма- подошва.</vt:lpstr>
      <vt:lpstr>На равнинах часто встречаются овраги</vt:lpstr>
      <vt:lpstr>Овраг имеет вершину, устье, дно и склоны</vt:lpstr>
      <vt:lpstr>Горы</vt:lpstr>
      <vt:lpstr>Горы, как и холмы имеют, вершины, склоны и подножья  </vt:lpstr>
      <vt:lpstr>Горы по высоте над уровнем моря делят на:                                                                                                                              </vt:lpstr>
      <vt:lpstr>На самых высоких горных вершинах снег и лед ( ледники) лежат даже летом, так как высоко над землей всегда холодно </vt:lpstr>
      <vt:lpstr>Иногда горы располагаются в ряд друг за другом и тянутся на многие километры, образуя горные хребты </vt:lpstr>
      <vt:lpstr>Между горными хребтами лежат низкие места. Их называют горные долины </vt:lpstr>
      <vt:lpstr>Проверка знаний</vt:lpstr>
      <vt:lpstr>Презентация PowerPoint</vt:lpstr>
      <vt:lpstr>Правильный ответ</vt:lpstr>
      <vt:lpstr>Презентация PowerPoint</vt:lpstr>
      <vt:lpstr>Правильный ответ</vt:lpstr>
      <vt:lpstr>По форме поверхности равнины делятся:</vt:lpstr>
      <vt:lpstr>Правильный ответ</vt:lpstr>
      <vt:lpstr>Молодцы!!!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земной поверхности</dc:title>
  <dc:creator>Admin</dc:creator>
  <cp:lastModifiedBy>Екатерина Коваленко</cp:lastModifiedBy>
  <cp:revision>22</cp:revision>
  <dcterms:created xsi:type="dcterms:W3CDTF">2017-12-05T11:57:28Z</dcterms:created>
  <dcterms:modified xsi:type="dcterms:W3CDTF">2023-11-13T06:55:11Z</dcterms:modified>
</cp:coreProperties>
</file>