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4" r:id="rId4"/>
    <p:sldId id="257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поисковая информация\IMG_20230717_1719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" y="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поисковая информация\IMG_20230720_1848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096" y="-1"/>
            <a:ext cx="4572699" cy="342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esktop\поисковая информация\IMG_20230720_0940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" y="34290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1\Desktop\поисковая информация\IMG_20230719_1925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795" y="34290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543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5698" y="3933056"/>
            <a:ext cx="8229600" cy="2367136"/>
          </a:xfrm>
        </p:spPr>
        <p:txBody>
          <a:bodyPr>
            <a:noAutofit/>
          </a:bodyPr>
          <a:lstStyle/>
          <a:p>
            <a:r>
              <a:rPr lang="ru-RU" sz="1600" dirty="0"/>
              <a:t>«Вахта памяти»</a:t>
            </a:r>
            <a:br>
              <a:rPr lang="ru-RU" sz="1600" dirty="0"/>
            </a:br>
            <a:r>
              <a:rPr lang="ru-RU" sz="1600" dirty="0"/>
              <a:t>              В рамках поисковой экспедиции: с 14 по 30 июля 2023 года, поисковый отряд «Искра», курсанты ВСК «Борец» школы №24 (г. Барнаул) и ЮДП ВПК «Факел» МКОУ </a:t>
            </a:r>
            <a:r>
              <a:rPr lang="ru-RU" sz="1600" dirty="0" err="1"/>
              <a:t>Пуштулимской</a:t>
            </a:r>
            <a:r>
              <a:rPr lang="ru-RU" sz="1600" dirty="0"/>
              <a:t> СОШ, вели работу в поисках останков красноармейцев в районе урочища Вороново, </a:t>
            </a:r>
            <a:r>
              <a:rPr lang="ru-RU" sz="1600" dirty="0" err="1"/>
              <a:t>Мгинского</a:t>
            </a:r>
            <a:r>
              <a:rPr lang="ru-RU" sz="1600" dirty="0"/>
              <a:t> городского поселения, Кировского района, Ленинградской области. В годы Великой Отечественной войны в составе </a:t>
            </a:r>
            <a:r>
              <a:rPr lang="ru-RU" sz="1600" dirty="0" err="1"/>
              <a:t>Волховского</a:t>
            </a:r>
            <a:r>
              <a:rPr lang="ru-RU" sz="1600" dirty="0"/>
              <a:t> фронта в боях за Ленинград сражались сформированные на Алтае стрелковые дивизии. Здесь в районе бывших деревень: Мошкино, Поречье, Вороново, Славянка проходила линия фронта, постоянно велись боевые действия наших войск с целью ликвидации </a:t>
            </a:r>
            <a:r>
              <a:rPr lang="ru-RU" sz="1600" dirty="0" err="1"/>
              <a:t>Мгинско</a:t>
            </a:r>
            <a:r>
              <a:rPr lang="ru-RU" sz="1600" dirty="0"/>
              <a:t>-Синявской группировки врага. Лишь в августе 1943 года части 8-й Армии </a:t>
            </a:r>
            <a:r>
              <a:rPr lang="ru-RU" sz="1600" dirty="0" err="1"/>
              <a:t>Волховского</a:t>
            </a:r>
            <a:r>
              <a:rPr lang="ru-RU" sz="1600" dirty="0"/>
              <a:t> фронта сумели оттеснить противника от реки Назия деревень Славянка, Вороново. Данная территория залита кровью и до сих пор хранит останки наших дедов и прадедов.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1026" name="Picture 2" descr="C:\Users\1\Desktop\IMG_20230726_1141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498" y="-1"/>
            <a:ext cx="4639651" cy="347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IMG_20230720_1041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8292"/>
            <a:ext cx="4620675" cy="3465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209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поисковая информация\IMG_20230717_1719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" y="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поисковая информация\IMG_20230720_1848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096" y="-1"/>
            <a:ext cx="4572699" cy="342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1\Desktop\поисковая информация\IMG_20230720_0940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" y="34290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1\Desktop\поисковая информация\IMG_20230719_1925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795" y="34290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655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поисковая информация\IMG_20230722_11161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66" r="22213" b="6475"/>
          <a:stretch/>
        </p:blipFill>
        <p:spPr bwMode="auto">
          <a:xfrm>
            <a:off x="0" y="0"/>
            <a:ext cx="4677520" cy="33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1\Desktop\поисковая информация\IMG_20230725_1141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49860"/>
            <a:ext cx="4677520" cy="3508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1\Desktop\поисковая информация\ЮДП ФАКЕЛ 23\IMG-20230725-WA002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"/>
          <a:stretch/>
        </p:blipFill>
        <p:spPr bwMode="auto">
          <a:xfrm>
            <a:off x="4677520" y="3357215"/>
            <a:ext cx="4466480" cy="350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поисковая информация\ЮДП ФАКЕЛ 23\IMG-20230720-WA003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381" y="-18675"/>
            <a:ext cx="4501187" cy="3375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033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поисковая информация\ЮДП ФАКЕЛ 23\IMG-20230726-WA00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4008" cy="348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1\Desktop\поисковая информация\ЮДП ФАКЕЛ 23\IMG-20230722-WA003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1"/>
          <a:stretch/>
        </p:blipFill>
        <p:spPr bwMode="auto">
          <a:xfrm>
            <a:off x="4644008" y="0"/>
            <a:ext cx="4499992" cy="348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1\Desktop\поисковая информация\ЮДП ФАКЕЛ 23\IMG-20230803-WA002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1"/>
          <a:stretch/>
        </p:blipFill>
        <p:spPr bwMode="auto">
          <a:xfrm>
            <a:off x="0" y="3483006"/>
            <a:ext cx="4644008" cy="337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1\Desktop\поисковая информация\ЮДП ФАКЕЛ 23\IMG-20230721-WA00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3483007"/>
            <a:ext cx="4499991" cy="3374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037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1\Desktop\поисковая информация\ЮДП ФАКЕЛ 23\IMG-20230721-WA00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572001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1\Desktop\поисковая информация\ЮДП ФАКЕЛ 23\IMG-20230720-WA00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1"/>
            <a:ext cx="4572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1\Desktop\поисковая информация\ЮДП ФАКЕЛ 23\IMG-20230721-WA00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4" y="3423169"/>
            <a:ext cx="4579774" cy="3434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1\Desktop\поисковая информация\ЮДП ФАКЕЛ 23\IMG-20230721-WA003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4290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315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1\Desktop\поисковая информация\ЮДП ФАКЕЛ 23\IMG-20230715-WA00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53"/>
          <a:stretch/>
        </p:blipFill>
        <p:spPr bwMode="auto">
          <a:xfrm>
            <a:off x="0" y="0"/>
            <a:ext cx="4819464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1\Desktop\поисковая информация\ЮДП ФАКЕЛ 23\IMG-20230726-WA00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-1"/>
            <a:ext cx="4427984" cy="4934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1\Desktop\поисковая информация\ЮДП ФАКЕЛ 23\IMG-20230715-WA00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645024"/>
            <a:ext cx="4819464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1\Desktop\поисковая информация\ЮДП ФАКЕЛ 23\IMG-20230826-WA002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934742"/>
            <a:ext cx="2564344" cy="1923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1\Desktop\поисковая информация\ЮДП ФАКЕЛ 23\IMG-20230826-WA002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280" y="4904408"/>
            <a:ext cx="2579969" cy="193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88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4</Words>
  <Application>Microsoft Office PowerPoint</Application>
  <PresentationFormat>Экран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«Вахта памяти»               В рамках поисковой экспедиции: с 14 по 30 июля 2023 года, поисковый отряд «Искра», курсанты ВСК «Борец» школы №24 (г. Барнаул) и ЮДП ВПК «Факел» МКОУ Пуштулимской СОШ, вели работу в поисках останков красноармейцев в районе урочища Вороново, Мгинского городского поселения, Кировского района, Ленинградской области. В годы Великой Отечественной войны в составе Волховского фронта в боях за Ленинград сражались сформированные на Алтае стрелковые дивизии. Здесь в районе бывших деревень: Мошкино, Поречье, Вороново, Славянка проходила линия фронта, постоянно велись боевые действия наших войск с целью ликвидации Мгинско-Синявской группировки врага. Лишь в августе 1943 года части 8-й Армии Волховского фронта сумели оттеснить противника от реки Назия деревень Славянка, Вороново. Данная территория залита кровью и до сих пор хранит останки наших дедов и прадедов.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11</cp:revision>
  <dcterms:created xsi:type="dcterms:W3CDTF">2023-10-19T00:46:47Z</dcterms:created>
  <dcterms:modified xsi:type="dcterms:W3CDTF">2023-11-13T04:17:58Z</dcterms:modified>
</cp:coreProperties>
</file>