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8" r:id="rId5"/>
    <p:sldId id="259" r:id="rId7"/>
    <p:sldId id="260" r:id="rId8"/>
    <p:sldId id="261" r:id="rId9"/>
    <p:sldId id="263" r:id="rId10"/>
    <p:sldId id="266" r:id="rId11"/>
    <p:sldId id="267" r:id="rId12"/>
    <p:sldId id="262" r:id="rId13"/>
    <p:sldId id="265" r:id="rId14"/>
  </p:sldIdLst>
  <p:sldSz cx="990346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690" y="1143000"/>
            <a:ext cx="445662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мещающий образ слайда 1"/>
          <p:cNvSpPr/>
          <p:nvPr>
            <p:ph type="sldImg" idx="2"/>
          </p:nvPr>
        </p:nvSpPr>
        <p:spPr/>
      </p:sp>
      <p:sp>
        <p:nvSpPr>
          <p:cNvPr id="3" name="Замещающий текст 2"/>
          <p:cNvSpPr/>
          <p:nvPr>
            <p:ph type="body" idx="3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7950" y="1122363"/>
            <a:ext cx="74277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7950" y="3602038"/>
            <a:ext cx="74277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7264" y="365125"/>
            <a:ext cx="2135464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873" y="365125"/>
            <a:ext cx="6282596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714" y="1709738"/>
            <a:ext cx="854185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14" y="4589463"/>
            <a:ext cx="854185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873" y="1825625"/>
            <a:ext cx="420903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3698" y="1825625"/>
            <a:ext cx="420903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162" y="365125"/>
            <a:ext cx="854185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162" y="1681163"/>
            <a:ext cx="41896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162" y="2505075"/>
            <a:ext cx="41896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3698" y="1681163"/>
            <a:ext cx="421032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3698" y="2505075"/>
            <a:ext cx="421032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162" y="457200"/>
            <a:ext cx="319416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0320" y="987425"/>
            <a:ext cx="501369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162" y="2057400"/>
            <a:ext cx="319416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162" y="457200"/>
            <a:ext cx="319416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0320" y="987425"/>
            <a:ext cx="5013698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162" y="2057400"/>
            <a:ext cx="319416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873" y="365125"/>
            <a:ext cx="854185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873" y="1825625"/>
            <a:ext cx="854185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0873" y="6356350"/>
            <a:ext cx="22283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0568" y="6356350"/>
            <a:ext cx="33424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4418" y="6356350"/>
            <a:ext cx="22283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6755" y="3338195"/>
            <a:ext cx="6417945" cy="264795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Веб-квест</a:t>
            </a:r>
            <a:br>
              <a:rPr lang="en-US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«Волшебный мир поэта…»,</a:t>
            </a:r>
            <a:br>
              <a:rPr lang="en-US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посвященный </a:t>
            </a:r>
            <a:br>
              <a:rPr lang="en-US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220–летию со дня рождения</a:t>
            </a:r>
            <a:br>
              <a:rPr lang="en-US" dirty="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dirty="0">
                <a:latin typeface="Times New Roman" panose="02020603050405020304" charset="0"/>
                <a:cs typeface="Times New Roman" panose="02020603050405020304" charset="0"/>
              </a:rPr>
              <a:t> Федора Ивановича Тютчева</a:t>
            </a:r>
            <a:endParaRPr lang="en-US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665" y="5913120"/>
            <a:ext cx="7427595" cy="103060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Выполнила:</a:t>
            </a:r>
            <a:r>
              <a:rPr lang="en-US" altLang="ru-RU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учитель МБОУ «СОШ №1 с.Шаран»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00000"/>
              </a:lnSpc>
            </a:pPr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Тамилина С.Г.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1120"/>
            <a:ext cx="3502025" cy="4618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80720" y="1825625"/>
            <a:ext cx="8542020" cy="2301875"/>
          </a:xfrm>
        </p:spPr>
        <p:txBody>
          <a:bodyPr/>
          <a:p>
            <a:r>
              <a:rPr lang="ru-RU" altLang="en-US">
                <a:solidFill>
                  <a:srgbClr val="000000"/>
                </a:solidFill>
                <a:latin typeface="Times New Roman" panose="02020603050405020304" charset="0"/>
                <a:cs typeface="Calibri" panose="020F0502020204030204" charset="0"/>
                <a:sym typeface="+mn-ea"/>
              </a:rPr>
              <a:t>1.Нарисуйте рисунки и иллюстрации к произведениям Ф.И. Тютчева</a:t>
            </a:r>
            <a:endParaRPr lang="ru-RU" altLang="en-US">
              <a:solidFill>
                <a:srgbClr val="000000"/>
              </a:solidFill>
              <a:latin typeface="Times New Roman" panose="02020603050405020304" charset="0"/>
              <a:cs typeface="Calibri" panose="020F0502020204030204" charset="0"/>
              <a:sym typeface="+mn-ea"/>
            </a:endParaRPr>
          </a:p>
          <a:p>
            <a:r>
              <a:rPr lang="ru-RU" altLang="en-US">
                <a:solidFill>
                  <a:srgbClr val="000000"/>
                </a:solidFill>
                <a:latin typeface="Times New Roman" panose="02020603050405020304" charset="0"/>
                <a:cs typeface="Calibri" panose="020F0502020204030204" charset="0"/>
                <a:sym typeface="+mn-ea"/>
              </a:rPr>
              <a:t>2.Напишите эссе – размышления о Ф.И. Тютчеве и его творчестве.</a:t>
            </a:r>
            <a:endParaRPr lang="ru-RU" altLang="en-US">
              <a:solidFill>
                <a:srgbClr val="000000"/>
              </a:solidFill>
              <a:latin typeface="Times New Roman" panose="02020603050405020304" charset="0"/>
              <a:cs typeface="Calibri" panose="020F0502020204030204" charset="0"/>
              <a:sym typeface="+mn-ea"/>
            </a:endParaRPr>
          </a:p>
          <a:p>
            <a:r>
              <a:rPr lang="ru-RU" altLang="en-US">
                <a:solidFill>
                  <a:srgbClr val="000000"/>
                </a:solidFill>
                <a:latin typeface="Times New Roman" panose="02020603050405020304" charset="0"/>
                <a:cs typeface="Calibri" panose="020F0502020204030204" charset="0"/>
                <a:sym typeface="+mn-ea"/>
              </a:rPr>
              <a:t>3.Выучите наизусть стихотворение  Ф.И. Тютчева</a:t>
            </a:r>
            <a:endParaRPr lang="ru-RU" altLang="en-US">
              <a:solidFill>
                <a:srgbClr val="000000"/>
              </a:solidFill>
              <a:latin typeface="Times New Roman" panose="02020603050405020304" charset="0"/>
              <a:cs typeface="Calibri" panose="020F0502020204030204" charset="0"/>
              <a:sym typeface="+mn-ea"/>
            </a:endParaRPr>
          </a:p>
          <a:p>
            <a:endParaRPr lang="ru-RU" altLang="en-US" b="0">
              <a:solidFill>
                <a:srgbClr val="000000"/>
              </a:solidFill>
              <a:latin typeface="Times New Roman" panose="02020603050405020304" charset="0"/>
              <a:cs typeface="Calibri" panose="020F0502020204030204" charset="0"/>
              <a:sym typeface="+mn-ea"/>
            </a:endParaRPr>
          </a:p>
        </p:txBody>
      </p:sp>
      <p:sp>
        <p:nvSpPr>
          <p:cNvPr id="100" name="Текстовое поле 99"/>
          <p:cNvSpPr txBox="1"/>
          <p:nvPr/>
        </p:nvSpPr>
        <p:spPr>
          <a:xfrm>
            <a:off x="520700" y="442595"/>
            <a:ext cx="9737090" cy="866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 algn="ctr"/>
            <a:r>
              <a:rPr lang="ru-RU" altLang="en-US" sz="4000" b="0">
                <a:solidFill>
                  <a:srgbClr val="000000"/>
                </a:solidFill>
                <a:latin typeface="Times New Roman" panose="02020603050405020304" charset="0"/>
                <a:cs typeface="Calibri" panose="020F0502020204030204" charset="0"/>
              </a:rPr>
              <a:t>Выполните задания </a:t>
            </a:r>
            <a:endParaRPr lang="ru-RU" altLang="en-US" sz="4000" b="0">
              <a:solidFill>
                <a:srgbClr val="000000"/>
              </a:solidFill>
              <a:latin typeface="Times New Roman" panose="02020603050405020304" charset="0"/>
              <a:cs typeface="Calibri" panose="020F0502020204030204" charset="0"/>
            </a:endParaRPr>
          </a:p>
          <a:p>
            <a:pPr indent="0" algn="ctr"/>
            <a:r>
              <a:rPr lang="ru-RU" altLang="en-US" sz="4000" b="0">
                <a:solidFill>
                  <a:srgbClr val="000000"/>
                </a:solidFill>
                <a:latin typeface="Times New Roman" panose="02020603050405020304" charset="0"/>
                <a:cs typeface="Calibri" panose="020F0502020204030204" charset="0"/>
              </a:rPr>
              <a:t>(на выбор)</a:t>
            </a:r>
            <a:endParaRPr lang="ru-RU" altLang="en-US" sz="4000" b="0">
              <a:solidFill>
                <a:srgbClr val="000000"/>
              </a:solidFill>
              <a:latin typeface="Times New Roman" panose="02020603050405020304" charset="0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/>
              <a:t> </a:t>
            </a:r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Критерии оценки.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1. При оценивании работы учитывается следующее: знание текста произведения, выразительность исполнения, умение интонацией, жестом, мимикой показать отношение к литературному произведению.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2. Артистичность участника. Глубина проникновения в художественный образ. Сценическая культура.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3. По ИЗО: при оценке работ будет учитываться творческий подход автора, оригинальность замысла, грамотность композиции, цветовая гамма, техника исполнения.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ru-RU" altLang="en-US" sz="1780">
                <a:latin typeface="Times New Roman" panose="02020603050405020304" charset="0"/>
                <a:cs typeface="Times New Roman" panose="02020603050405020304" charset="0"/>
              </a:rPr>
              <a:t>1.</a:t>
            </a:r>
            <a:r>
              <a:rPr lang="ru-RU" altLang="en-US" sz="1780" b="1">
                <a:latin typeface="Times New Roman" panose="02020603050405020304" charset="0"/>
                <a:cs typeface="Times New Roman" panose="02020603050405020304" charset="0"/>
              </a:rPr>
              <a:t>Ознакомьтесь  с биографией Ф.И. Тютчева</a:t>
            </a:r>
            <a:br>
              <a:rPr lang="ru-RU" altLang="en-US" sz="1780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altLang="en-US" sz="1780">
                <a:latin typeface="Times New Roman" panose="02020603050405020304" charset="0"/>
                <a:cs typeface="Times New Roman" panose="02020603050405020304" charset="0"/>
              </a:rPr>
              <a:t>https://vk.com/video/@oge_ege_literatura?q=%D0%A2%D1%8E%D1%82%D1%87%D0%B5%D0%B2&amp;z=video-173865135_456239188%2Fclub81829132%2Fpl_-81829132_-2</a:t>
            </a:r>
            <a:endParaRPr lang="ru-RU" altLang="en-US" sz="178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Изображение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" y="1348105"/>
            <a:ext cx="1827530" cy="1827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Замещающее содержимое 4"/>
          <p:cNvPicPr>
            <a:picLocks noChangeAspect="1"/>
          </p:cNvPicPr>
          <p:nvPr>
            <p:ph idx="1"/>
          </p:nvPr>
        </p:nvPicPr>
        <p:blipFill>
          <a:blip r:embed="rId2"/>
          <a:srcRect t="-1620" r="26301"/>
          <a:stretch>
            <a:fillRect/>
          </a:stretch>
        </p:blipFill>
        <p:spPr>
          <a:xfrm>
            <a:off x="1919605" y="1348105"/>
            <a:ext cx="6713220" cy="520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85" y="629920"/>
            <a:ext cx="9832975" cy="692150"/>
          </a:xfrm>
        </p:spPr>
        <p:txBody>
          <a:bodyPr>
            <a:normAutofit fontScale="90000"/>
          </a:bodyPr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https://vk.com/video/@oge_ege_literatura?q=%D0%A2%D1%8E%D1%82%D1%87%D0%B5%D0%B2&amp;z=video815679117_456239029%2Fclub81829132%2Fpl_-81829132_-2</a:t>
            </a:r>
            <a:br>
              <a:rPr lang="ru-RU" altLang="en-US" sz="1555"/>
            </a:br>
            <a:endParaRPr lang="ru-RU" altLang="en-US" sz="1555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rcRect t="985" r="19202"/>
          <a:stretch>
            <a:fillRect/>
          </a:stretch>
        </p:blipFill>
        <p:spPr>
          <a:xfrm>
            <a:off x="2049780" y="1418590"/>
            <a:ext cx="7687310" cy="5300345"/>
          </a:xfrm>
          <a:prstGeom prst="rect">
            <a:avLst/>
          </a:prstGeom>
        </p:spPr>
      </p:pic>
      <p:pic>
        <p:nvPicPr>
          <p:cNvPr id="5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22070"/>
            <a:ext cx="2049780" cy="204978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Текстовое поле 99"/>
          <p:cNvSpPr txBox="1"/>
          <p:nvPr/>
        </p:nvSpPr>
        <p:spPr>
          <a:xfrm>
            <a:off x="0" y="92710"/>
            <a:ext cx="97370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ru-RU" altLang="en-US" b="0">
                <a:latin typeface="Times New Roman" panose="02020603050405020304" charset="0"/>
                <a:cs typeface="Calibri" panose="020F0502020204030204" charset="0"/>
              </a:rPr>
              <a:t>  2.</a:t>
            </a:r>
            <a:r>
              <a:rPr lang="en-US" b="1">
                <a:latin typeface="Times New Roman" panose="02020603050405020304" charset="0"/>
                <a:cs typeface="Times New Roman" panose="02020603050405020304" charset="0"/>
              </a:rPr>
              <a:t>Послушайте  стихотворени</a:t>
            </a:r>
            <a:r>
              <a:rPr lang="ru-RU" altLang="en-US" b="1">
                <a:latin typeface="Times New Roman" panose="02020603050405020304" charset="0"/>
                <a:cs typeface="Times New Roman" panose="02020603050405020304" charset="0"/>
              </a:rPr>
              <a:t>е</a:t>
            </a:r>
            <a:r>
              <a:rPr lang="en-US" b="1">
                <a:latin typeface="Times New Roman" panose="02020603050405020304" charset="0"/>
                <a:cs typeface="Times New Roman" panose="02020603050405020304" charset="0"/>
              </a:rPr>
              <a:t> Ф.И. Тютчева   </a:t>
            </a:r>
            <a:r>
              <a:rPr lang="ru-RU" b="1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b="1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Эти бедные селенья...</a:t>
            </a:r>
            <a:r>
              <a:rPr lang="ru-RU" altLang="en-US" b="1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»</a:t>
            </a:r>
            <a:endParaRPr lang="ru-RU" altLang="en-US" b="1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720" y="365125"/>
            <a:ext cx="8542020" cy="951230"/>
          </a:xfrm>
        </p:spPr>
        <p:txBody>
          <a:bodyPr>
            <a:normAutofit/>
          </a:bodyPr>
          <a:p>
            <a:r>
              <a:rPr lang="ru-RU" altLang="en-US" sz="1780">
                <a:latin typeface="Times New Roman" panose="02020603050405020304" charset="0"/>
                <a:cs typeface="Times New Roman" panose="02020603050405020304" charset="0"/>
              </a:rPr>
              <a:t>https://vk.com/video/@oge_ege_literatura?q=%D0%A2%D1%8E%D1%82%D1%87%D0%B5%D0%B2&amp;z=video7023550_456240722%2Fclub81829132%2Fpl_-81829132_-2</a:t>
            </a:r>
            <a:endParaRPr lang="ru-RU" altLang="en-US" sz="178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0" name="Текстовое поле 99"/>
          <p:cNvSpPr txBox="1"/>
          <p:nvPr/>
        </p:nvSpPr>
        <p:spPr>
          <a:xfrm>
            <a:off x="0" y="92710"/>
            <a:ext cx="97370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ru-RU" altLang="en-US" b="0">
                <a:latin typeface="Times New Roman" panose="02020603050405020304" charset="0"/>
                <a:cs typeface="Calibri" panose="020F0502020204030204" charset="0"/>
              </a:rPr>
              <a:t>  2.</a:t>
            </a:r>
            <a:r>
              <a:rPr lang="en-US" b="1">
                <a:latin typeface="Times New Roman" panose="02020603050405020304" charset="0"/>
                <a:cs typeface="Times New Roman" panose="02020603050405020304" charset="0"/>
              </a:rPr>
              <a:t>Послушайте  стихотворени</a:t>
            </a:r>
            <a:r>
              <a:rPr lang="ru-RU" altLang="en-US" b="1">
                <a:latin typeface="Times New Roman" panose="02020603050405020304" charset="0"/>
                <a:cs typeface="Times New Roman" panose="02020603050405020304" charset="0"/>
              </a:rPr>
              <a:t>е</a:t>
            </a:r>
            <a:r>
              <a:rPr lang="en-US" b="1">
                <a:latin typeface="Times New Roman" panose="02020603050405020304" charset="0"/>
                <a:cs typeface="Times New Roman" panose="02020603050405020304" charset="0"/>
              </a:rPr>
              <a:t> Ф.И. Тютчева   </a:t>
            </a:r>
            <a:r>
              <a:rPr lang="ru-RU" b="1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b="1">
                <a:solidFill>
                  <a:srgbClr val="000000"/>
                </a:solidFill>
                <a:latin typeface="Times New Roman" panose="02020603050405020304" charset="0"/>
                <a:cs typeface="Times New Roman" panose="02020603050405020304" charset="0"/>
              </a:rPr>
              <a:t>«Ты волна моя морская...»</a:t>
            </a:r>
            <a:endParaRPr b="1">
              <a:solidFill>
                <a:srgbClr val="0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7" name="Изображение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" y="1170940"/>
            <a:ext cx="1417320" cy="1417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7170" y="1398905"/>
            <a:ext cx="8065135" cy="45370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https://vk.com/video/@oge_ege_literatura?q=%D0%A2%D1%8E%D1%82%D1%87%D0%B5%D0%B2&amp;z=video448570430_456244048%2Fclub81829132%2Fpl_-81829132_-2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0" name="Текстовое поле 99"/>
          <p:cNvSpPr txBox="1"/>
          <p:nvPr/>
        </p:nvSpPr>
        <p:spPr>
          <a:xfrm>
            <a:off x="614045" y="217805"/>
            <a:ext cx="97370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ru-RU" altLang="en-US" b="0">
                <a:latin typeface="Times New Roman" panose="02020603050405020304" charset="0"/>
                <a:cs typeface="Calibri" panose="020F0502020204030204" charset="0"/>
              </a:rPr>
              <a:t>  2.</a:t>
            </a:r>
            <a:r>
              <a:rPr lang="en-US" b="1">
                <a:latin typeface="Times New Roman" panose="02020603050405020304" charset="0"/>
                <a:cs typeface="Times New Roman" panose="02020603050405020304" charset="0"/>
              </a:rPr>
              <a:t>Послушайте  стихотворени</a:t>
            </a:r>
            <a:r>
              <a:rPr lang="ru-RU" altLang="en-US" b="1">
                <a:latin typeface="Times New Roman" panose="02020603050405020304" charset="0"/>
                <a:cs typeface="Times New Roman" panose="02020603050405020304" charset="0"/>
              </a:rPr>
              <a:t>е</a:t>
            </a:r>
            <a:r>
              <a:rPr lang="en-US" b="1">
                <a:latin typeface="Times New Roman" panose="02020603050405020304" charset="0"/>
                <a:cs typeface="Times New Roman" panose="02020603050405020304" charset="0"/>
              </a:rPr>
              <a:t> Ф.И. Тютчева   </a:t>
            </a:r>
            <a:r>
              <a:rPr b="1">
                <a:latin typeface="Times New Roman" panose="02020603050405020304" charset="0"/>
                <a:cs typeface="Times New Roman" panose="02020603050405020304" charset="0"/>
              </a:rPr>
              <a:t> "Осенний вечер ...</a:t>
            </a:r>
            <a:endParaRPr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8" name="Изображение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" y="1690688"/>
            <a:ext cx="1509395" cy="1509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9395" y="1691005"/>
            <a:ext cx="8153400" cy="49828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720" y="208915"/>
            <a:ext cx="8542020" cy="847725"/>
          </a:xfrm>
        </p:spPr>
        <p:txBody>
          <a:bodyPr>
            <a:normAutofit/>
          </a:bodyPr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https://yandex.ru/video/preview/12768870626195817285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0" name="Текстовое поле 99"/>
          <p:cNvSpPr txBox="1"/>
          <p:nvPr/>
        </p:nvSpPr>
        <p:spPr>
          <a:xfrm>
            <a:off x="0" y="121920"/>
            <a:ext cx="97370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ru-RU" altLang="en-US" b="0">
                <a:latin typeface="Times New Roman" panose="02020603050405020304" charset="0"/>
                <a:cs typeface="Calibri" panose="020F0502020204030204" charset="0"/>
              </a:rPr>
              <a:t>  3.</a:t>
            </a:r>
            <a:r>
              <a:rPr lang="en-US" b="1">
                <a:latin typeface="Times New Roman" panose="02020603050405020304" charset="0"/>
                <a:cs typeface="Times New Roman" panose="02020603050405020304" charset="0"/>
              </a:rPr>
              <a:t>Послушайте </a:t>
            </a:r>
            <a:r>
              <a:rPr lang="ru-RU" b="1">
                <a:latin typeface="Times New Roman" panose="02020603050405020304" charset="0"/>
                <a:cs typeface="Times New Roman" panose="02020603050405020304" charset="0"/>
              </a:rPr>
              <a:t>п</a:t>
            </a:r>
            <a:r>
              <a:rPr b="1">
                <a:latin typeface="Times New Roman" panose="02020603050405020304" charset="0"/>
                <a:cs typeface="Times New Roman" panose="02020603050405020304" charset="0"/>
              </a:rPr>
              <a:t>есни и романсы на стихи Ф</a:t>
            </a:r>
            <a:r>
              <a:rPr lang="ru-RU" b="1">
                <a:latin typeface="Times New Roman" panose="02020603050405020304" charset="0"/>
                <a:cs typeface="Times New Roman" panose="02020603050405020304" charset="0"/>
              </a:rPr>
              <a:t>.И.</a:t>
            </a:r>
            <a:r>
              <a:rPr b="1">
                <a:latin typeface="Times New Roman" panose="02020603050405020304" charset="0"/>
                <a:cs typeface="Times New Roman" panose="02020603050405020304" charset="0"/>
              </a:rPr>
              <a:t> Тютчева</a:t>
            </a:r>
            <a:endParaRPr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9" name="Изображение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89305"/>
            <a:ext cx="2057400" cy="20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3575" y="1687195"/>
            <a:ext cx="773557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165" y="527050"/>
            <a:ext cx="5868670" cy="492760"/>
          </a:xfrm>
        </p:spPr>
        <p:txBody>
          <a:bodyPr>
            <a:normAutofit fontScale="90000"/>
          </a:bodyPr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https://liketest.ru/literatura/krossvord-s-otvetami-fedor-ivanovich-tyutchev.html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868920" y="0"/>
            <a:ext cx="2034540" cy="2034540"/>
          </a:xfrm>
          <a:prstGeom prst="rect">
            <a:avLst/>
          </a:prstGeom>
        </p:spPr>
      </p:pic>
      <p:sp>
        <p:nvSpPr>
          <p:cNvPr id="100" name="Текстовое поле 99"/>
          <p:cNvSpPr txBox="1"/>
          <p:nvPr/>
        </p:nvSpPr>
        <p:spPr>
          <a:xfrm>
            <a:off x="166370" y="121920"/>
            <a:ext cx="97370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ru-RU" altLang="en-US" b="0">
                <a:latin typeface="Times New Roman" panose="02020603050405020304" charset="0"/>
                <a:cs typeface="Calibri" panose="020F0502020204030204" charset="0"/>
              </a:rPr>
              <a:t> 4.</a:t>
            </a:r>
            <a:r>
              <a:rPr lang="ru-RU" b="1">
                <a:latin typeface="Times New Roman" panose="02020603050405020304" charset="0"/>
                <a:cs typeface="Times New Roman" panose="02020603050405020304" charset="0"/>
              </a:rPr>
              <a:t>Решите кроссворд по творчеству</a:t>
            </a:r>
            <a:r>
              <a:rPr b="1">
                <a:latin typeface="Times New Roman" panose="02020603050405020304" charset="0"/>
                <a:cs typeface="Times New Roman" panose="02020603050405020304" charset="0"/>
              </a:rPr>
              <a:t> Ф</a:t>
            </a:r>
            <a:r>
              <a:rPr lang="ru-RU" b="1">
                <a:latin typeface="Times New Roman" panose="02020603050405020304" charset="0"/>
                <a:cs typeface="Times New Roman" panose="02020603050405020304" charset="0"/>
              </a:rPr>
              <a:t>.И. </a:t>
            </a:r>
            <a:r>
              <a:rPr b="1">
                <a:latin typeface="Times New Roman" panose="02020603050405020304" charset="0"/>
                <a:cs typeface="Times New Roman" panose="02020603050405020304" charset="0"/>
              </a:rPr>
              <a:t>Тютчева</a:t>
            </a:r>
            <a:endParaRPr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Замещающее содержимо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" y="1056640"/>
            <a:ext cx="6974205" cy="560133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5" name="Замещающее содержимое 4"/>
          <p:cNvSpPr/>
          <p:nvPr>
            <p:ph idx="1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474980"/>
            <a:ext cx="9204960" cy="58108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708" y="62865"/>
            <a:ext cx="8541855" cy="1325563"/>
          </a:xfrm>
        </p:spPr>
        <p:txBody>
          <a:bodyPr/>
          <a:p>
            <a:pPr algn="ctr"/>
            <a:r>
              <a:rPr lang="ru-RU" altLang="en-US" sz="2800" b="1">
                <a:latin typeface="Times New Roman" panose="02020603050405020304" charset="0"/>
                <a:cs typeface="Times New Roman" panose="02020603050405020304" charset="0"/>
              </a:rPr>
              <a:t>Проверьте себя</a:t>
            </a:r>
            <a:endParaRPr lang="ru-RU" altLang="en-US" sz="28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12495" y="1203325"/>
            <a:ext cx="8458835" cy="58610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1851</Words>
  <Application>WPS Presentation</Application>
  <PresentationFormat>Widescreen</PresentationFormat>
  <Paragraphs>43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Times New Roman</vt:lpstr>
      <vt:lpstr>sans-serif</vt:lpstr>
      <vt:lpstr>Segoe Print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Веб-квест «Волшебный мир поэта…», посвященный   220–летию со дня рождения  Федора Ивановича Тютчева</dc:title>
  <dc:creator>ТСГ</dc:creator>
  <cp:lastModifiedBy>ТСГ</cp:lastModifiedBy>
  <cp:revision>3</cp:revision>
  <dcterms:created xsi:type="dcterms:W3CDTF">2023-11-12T19:28:47Z</dcterms:created>
  <dcterms:modified xsi:type="dcterms:W3CDTF">2023-11-12T19:55:55Z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8DAAE8A72302471A87205582C53422B5_13</vt:lpwstr>
  </property>
  <property fmtid="{D5CDD505-2E9C-101B-9397-08002B2CF9AE}" pid="3" name="KSOProductBuildVer">
    <vt:lpwstr>1049-12.2.0.13266</vt:lpwstr>
  </property>
</Properties>
</file>