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25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07F99-9827-44A2-A5E7-F6BF75DC9C3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A18453-D3F8-46A3-BD92-9E871F84886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07F99-9827-44A2-A5E7-F6BF75DC9C3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8453-D3F8-46A3-BD92-9E871F8488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07F99-9827-44A2-A5E7-F6BF75DC9C3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8453-D3F8-46A3-BD92-9E871F8488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1707F99-9827-44A2-A5E7-F6BF75DC9C3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EA18453-D3F8-46A3-BD92-9E871F84886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07F99-9827-44A2-A5E7-F6BF75DC9C3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8453-D3F8-46A3-BD92-9E871F84886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07F99-9827-44A2-A5E7-F6BF75DC9C3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8453-D3F8-46A3-BD92-9E871F84886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8453-D3F8-46A3-BD92-9E871F8488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07F99-9827-44A2-A5E7-F6BF75DC9C3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07F99-9827-44A2-A5E7-F6BF75DC9C3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8453-D3F8-46A3-BD92-9E871F84886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07F99-9827-44A2-A5E7-F6BF75DC9C3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8453-D3F8-46A3-BD92-9E871F8488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1707F99-9827-44A2-A5E7-F6BF75DC9C3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EA18453-D3F8-46A3-BD92-9E871F84886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07F99-9827-44A2-A5E7-F6BF75DC9C3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A18453-D3F8-46A3-BD92-9E871F84886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1707F99-9827-44A2-A5E7-F6BF75DC9C3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EA18453-D3F8-46A3-BD92-9E871F84886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85184"/>
            <a:ext cx="7448872" cy="1224136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Выполнили воспитатели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Группы «Жемчужинки»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Никитина С.Е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Хуташкеева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И.Е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Сотниково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 г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296143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Бабушка любимая моя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www.culture.ru/storage/images/9f9430125f868bbdc153d17856f8bd9d/889f3d49a29fd6d2642442027370a65a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44824"/>
            <a:ext cx="6408712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4820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:\DCIM\117PHOTO\SAM_705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65" y="1628800"/>
            <a:ext cx="8712968" cy="475252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Фото альбом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400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:\DCIM\117PHOTO\SAM_705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3409950" cy="262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:\DCIM\117PHOTO\SAM_705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32656"/>
            <a:ext cx="3505200" cy="262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:\DCIM\117PHOTO\SAM_705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3409950" cy="3096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:\DCIM\117PHOTO\SAM_7058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284985"/>
            <a:ext cx="3499934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8696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:\DCIM\117PHOTO\SAM_705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3960440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:\DCIM\117PHOTO\SAM_706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76672"/>
            <a:ext cx="3889661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xn--80aas4e.xn--p1ai/800/600/https/ds05.infourok.ru/uploads/ex/1388/0011edd7-56087ff9/img4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429000"/>
            <a:ext cx="6480720" cy="32483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8916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Игольница для бабушки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:\DCIM\117PHOTO\SAM_707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1777"/>
            <a:ext cx="2590800" cy="194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:\DCIM\117PHOTO\SAM_706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812" y="1521777"/>
            <a:ext cx="2495550" cy="1871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:\DCIM\117PHOTO\SAM_707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221088"/>
            <a:ext cx="2590800" cy="1982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:\DCIM\117PHOTO\SAM_7072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353877"/>
            <a:ext cx="2466975" cy="18497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:\DCIM\117PHOTO\SAM_7073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121" y="2230562"/>
            <a:ext cx="2374900" cy="1781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e7.pngegg.com/pngimages/556/201/png-clipart-red-lips-illustration-kiss-lip-mouth-kiss-lips-love-romantic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2767">
            <a:off x="3588121" y="4797152"/>
            <a:ext cx="2374899" cy="12595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1497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:\DCIM\117PHOTO\SAM_706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07023">
            <a:off x="946655" y="1232993"/>
            <a:ext cx="2696305" cy="3171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fb.ru/media/i/9/9/8/4/6/3/i/99846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4185">
            <a:off x="4438656" y="1175083"/>
            <a:ext cx="3960028" cy="32875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9579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rhiv.kzn.ru/upload/iblock/de4/DSC_4187_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3456384" cy="237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ksp-volna.ru/Content/Photo/News/37/ImageBig/71df81dd-7ce2-4844-b19e-f843886c412a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764704"/>
            <a:ext cx="3555365" cy="237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ds04.infourok.ru/uploads/ex/1155/000df404-b0352050/img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501008"/>
            <a:ext cx="5112568" cy="25424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6758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«Генеалогическое дерево»</a:t>
            </a:r>
            <a:endParaRPr lang="ru-RU" dirty="0"/>
          </a:p>
        </p:txBody>
      </p:sp>
      <p:pic>
        <p:nvPicPr>
          <p:cNvPr id="3" name="Рисунок 2" descr="H:\DCIM\117PHOTO\SAM_706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4032448" cy="4392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:\DCIM\117PHOTO\SAM_706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628800"/>
            <a:ext cx="4248472" cy="4392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01639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120</TotalTime>
  <Words>27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Бабушка любимая моя</vt:lpstr>
      <vt:lpstr>Фото альбом</vt:lpstr>
      <vt:lpstr>Презентация PowerPoint</vt:lpstr>
      <vt:lpstr>Презентация PowerPoint</vt:lpstr>
      <vt:lpstr>Игольница для бабушки</vt:lpstr>
      <vt:lpstr>Презентация PowerPoint</vt:lpstr>
      <vt:lpstr>Презентация PowerPoint</vt:lpstr>
      <vt:lpstr>«Генеалогическое дерево»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Бабушка любимая моя</dc:title>
  <dc:creator>Пользователь Windows</dc:creator>
  <cp:lastModifiedBy>Пользователь Windows</cp:lastModifiedBy>
  <cp:revision>7</cp:revision>
  <dcterms:created xsi:type="dcterms:W3CDTF">2021-11-25T08:56:51Z</dcterms:created>
  <dcterms:modified xsi:type="dcterms:W3CDTF">2021-11-26T07:53:26Z</dcterms:modified>
</cp:coreProperties>
</file>