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89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3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6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1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03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3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70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6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63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6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3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539A-8E31-43B2-B2EA-949BFCF48AB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1D384-1EC4-47D7-AB48-9C16A4931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1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/>
          <a:lstStyle/>
          <a:p>
            <a:r>
              <a:rPr lang="ru-RU" altLang="ru-RU" u="sng" dirty="0" smtClean="0">
                <a:solidFill>
                  <a:srgbClr val="B00000"/>
                </a:solidFill>
                <a:latin typeface="Times New Roman" pitchFamily="18" charset="0"/>
                <a:cs typeface="Times New Roman" pitchFamily="18" charset="0"/>
              </a:rPr>
              <a:t>«Культура безопасности»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«Безопасность в доме»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Никитина С.Е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детский сад «Рябинка»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Сотниково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un6-20.userapi.com/s/v1/ig2/elkjNgYwu8uQz0-0kRbLHFGyFHcFK2_5jsYlqMOLg8YbLMMGRwnK2c7wLcvec07Fdz7t8WbQQ0AQVKNsCT1bFfAs.jpg?size=958x958&amp;quality=95&amp;crop=162,0,958,958&amp;ava=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51448"/>
            <a:ext cx="2160240" cy="16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oolsen.ru/wp-content/uploads/2021/12/113-20211216_14094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84976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525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83671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БУДЬТЕ БДИТЕЛЬНЫ</a:t>
            </a:r>
            <a:b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БЫВАЮТ ЗАНЯТЫ ВАШИ РОДИТЕЛИ</a:t>
            </a:r>
            <a:b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 О СВОЕЙ БЕЗОПАСНОСТИ – ВОКРУГ НЕ МАЛО ОПАСНОСТЕЙ!!!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24"/>
          <a:stretch/>
        </p:blipFill>
        <p:spPr>
          <a:xfrm>
            <a:off x="1187624" y="2037041"/>
            <a:ext cx="7102485" cy="40635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3244334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751344"/>
            <a:ext cx="71287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/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Данная презентация предназначена для детей старшего дошкольного возраста. Может быть использована в совместной с взрослым деятельности в образовательной области социально – коммуникативное развитие, формирование основ безопасности в быту.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     Презентация выполнена в программе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2010.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Презентация включает в себя слайды с цветными изображениями объектов, для более образного представления этих объектов детьми.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     Также в презентации присутствует текстовая информация, которая формирует у детей представления о безопасности собственной жизнедеятельности.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	Смена слайдов запускается по щелчку компьютерной мыши.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9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700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69269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ОКНА ТЫ НЕ ОТКРЫВАЙ, НА БАЛКОНЕ НЕ ИГРАЙ, НА ПЕРИЛА НЕ ВЗБИРАЙСЯ, ЧЕРЕЗ НИХ НЕ НАКЛОНЯЙСЯ!</a:t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ГОВОРИМ ВАМ НЕ НАПРАСНО ПАДАТЬ СВЕРХУ ТАК ОПАСНО!!!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"/>
          <a:stretch>
            <a:fillRect/>
          </a:stretch>
        </p:blipFill>
        <p:spPr>
          <a:xfrm>
            <a:off x="1187625" y="1893025"/>
            <a:ext cx="6984776" cy="419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692696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ДОМА. РАСПАХНУТО НАСТЕЖЬ ОКНО,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- БУДТО ПРИВЕТЛИВО МАНИТ ОНО.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РЕБЯТА, СМОТРЕТЬ С ВЫСОТЫ БЕРЕГИТЕСЬ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ОКОН ОТКРЫТЫХ ПОДАЛЬШЕ ДЕРЖИТЕСЬ!!!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7" y="2016135"/>
            <a:ext cx="7200801" cy="3801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87624" y="908720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ДЛЯ ЗАБАВЫ И ИГРЫ СПИЧЕК В РУКИ НЕ БЕРИ!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КОСТРЫ НЕ РАЗЖИГАЙ И ДРУГИМ НЕ ПОЗВОЛЯЙ!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С ОГНЕМ НЕ ОСТОРОЖЕН У ТОГО ПОЖАР ВОЗМОЖЕН!!!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42897"/>
            <a:ext cx="7056784" cy="4194416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331640" y="764704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Когда в кастрюле кипяток,</a:t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прикасайся к ней дружок!</a:t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Поверь: кипящая вода </a:t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ОПАСНОЮ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всегда!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66349"/>
            <a:ext cx="7560840" cy="419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403648" y="908720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БЕРИТЕ В РУКИ ОСТРЫЕ ПРЕДМЕТЫ</a:t>
            </a:r>
            <a:b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МОЖЕТЕ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ПОРАНИТЬСЯ</a:t>
            </a:r>
            <a:r>
              <a:rPr lang="ru-RU" alt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ПОЖАЛЕТЬ ОБ ЭТОМ!!!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51307"/>
            <a:ext cx="7811631" cy="444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9036050" cy="655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"/>
          <a:stretch>
            <a:fillRect/>
          </a:stretch>
        </p:blipFill>
        <p:spPr>
          <a:xfrm>
            <a:off x="1043608" y="2406372"/>
            <a:ext cx="7416823" cy="387784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3609" y="836712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МОЖНО ЗАБОЛЕТЬ УЖАСНО.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СЪЕСТЬ НЕ ТО ЛЕКАРСТВО.</a:t>
            </a:r>
          </a:p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ТОЛЬКО МАМА МОЖЕТ ЗНАТЬ </a:t>
            </a:r>
            <a:b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ОТ ГОРЛЫШКА ГЛОТАТЬ</a:t>
            </a:r>
          </a:p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КАКУЮ ДАТЬ МИКСТУРУ</a:t>
            </a:r>
            <a:b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СБИТЬ ТЕМПЕРАТУРУ.</a:t>
            </a:r>
          </a:p>
          <a:p>
            <a:pPr algn="ctr"/>
            <a:r>
              <a:rPr lang="ru-RU" alt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ТРОГАЙ ЛЕКАРСТВА!!!</a:t>
            </a:r>
            <a:endParaRPr lang="ru-RU" alt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oolsen.ru/wp-content/uploads/2021/12/113-20211216_140948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6632"/>
            <a:ext cx="9036050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908721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ОСТОРОЖНО ЭЛЕКТРОПРИБОРЫ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СЪЕСТЬ НЕ ТО ЛЕКАРСТВО.</a:t>
            </a:r>
          </a:p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ТОЛЬКО МАМА МОЖЕТ ЗНАТЬ </a:t>
            </a:r>
            <a:b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ОТ ГОРЛЫШКА ГЛОТАТЬ</a:t>
            </a:r>
          </a:p>
          <a:p>
            <a:pPr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КАКУЮ ДАТЬ МИКСТУРУ</a:t>
            </a:r>
            <a:b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СБИТЬ ТЕМПЕРАТУРУ.</a:t>
            </a:r>
          </a:p>
          <a:p>
            <a:pPr algn="ctr"/>
            <a:r>
              <a:rPr lang="ru-RU" alt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ТРОГАЙ ЛЕКАРСТВА!!!</a:t>
            </a:r>
            <a:endParaRPr lang="ru-RU" alt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36912"/>
            <a:ext cx="7077422" cy="3440162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46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182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«Культура безопасности»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«Культура безопасности»</dc:title>
  <dc:creator>Пользователь Windows</dc:creator>
  <cp:lastModifiedBy>Пользователь Windows</cp:lastModifiedBy>
  <cp:revision>15</cp:revision>
  <dcterms:created xsi:type="dcterms:W3CDTF">2023-02-04T21:49:22Z</dcterms:created>
  <dcterms:modified xsi:type="dcterms:W3CDTF">2023-02-04T22:40:31Z</dcterms:modified>
</cp:coreProperties>
</file>