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7" r:id="rId3"/>
    <p:sldId id="260" r:id="rId4"/>
    <p:sldId id="261" r:id="rId5"/>
    <p:sldId id="262" r:id="rId6"/>
    <p:sldId id="263" r:id="rId7"/>
    <p:sldId id="267" r:id="rId8"/>
    <p:sldId id="264" r:id="rId9"/>
    <p:sldId id="268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CFFCC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68760"/>
            <a:ext cx="6912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Построение сопряжения</a:t>
            </a:r>
            <a:endParaRPr lang="ru-RU" sz="9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02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7" y="-24391"/>
            <a:ext cx="5868144" cy="688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0648"/>
            <a:ext cx="5472608" cy="64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0446" y="-1"/>
            <a:ext cx="508355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Рисунок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0"/>
            <a:ext cx="4968552" cy="683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7001" y="0"/>
            <a:ext cx="542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54815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2632" y="0"/>
            <a:ext cx="417136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805955"/>
            <a:ext cx="5789637" cy="305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Рисунок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2247" y="0"/>
            <a:ext cx="55017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9495" y="0"/>
            <a:ext cx="4204505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46138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704203"/>
            <a:ext cx="4968552" cy="315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25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Рисунок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9099" y="1"/>
            <a:ext cx="51749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кет">
  <a:themeElements>
    <a:clrScheme name="Другая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Паркет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24</cp:revision>
  <dcterms:modified xsi:type="dcterms:W3CDTF">2014-09-22T04:01:19Z</dcterms:modified>
</cp:coreProperties>
</file>