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33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ita Kosyrev" userId="ca09c03184e18bcf" providerId="LiveId" clId="{1925CB56-8FBA-413B-A2A1-1BCD4F957698}"/>
    <pc:docChg chg="custSel addSld delSld modSld">
      <pc:chgData name="Nikita Kosyrev" userId="ca09c03184e18bcf" providerId="LiveId" clId="{1925CB56-8FBA-413B-A2A1-1BCD4F957698}" dt="2023-11-13T05:20:17.861" v="54"/>
      <pc:docMkLst>
        <pc:docMk/>
      </pc:docMkLst>
      <pc:sldChg chg="new del">
        <pc:chgData name="Nikita Kosyrev" userId="ca09c03184e18bcf" providerId="LiveId" clId="{1925CB56-8FBA-413B-A2A1-1BCD4F957698}" dt="2023-11-13T05:16:19.211" v="2" actId="47"/>
        <pc:sldMkLst>
          <pc:docMk/>
          <pc:sldMk cId="4093037826" sldId="256"/>
        </pc:sldMkLst>
      </pc:sldChg>
      <pc:sldChg chg="addSp delSp modSp add del mod modAnim">
        <pc:chgData name="Nikita Kosyrev" userId="ca09c03184e18bcf" providerId="LiveId" clId="{1925CB56-8FBA-413B-A2A1-1BCD4F957698}" dt="2023-11-13T05:20:10.466" v="47" actId="47"/>
        <pc:sldMkLst>
          <pc:docMk/>
          <pc:sldMk cId="0" sldId="259"/>
        </pc:sldMkLst>
        <pc:spChg chg="del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3" creationId="{1EDB3D2F-8549-4D7C-8008-FA7438EC901D}"/>
          </ac:spMkLst>
        </pc:spChg>
        <pc:spChg chg="add del mod">
          <ac:chgData name="Nikita Kosyrev" userId="ca09c03184e18bcf" providerId="LiveId" clId="{1925CB56-8FBA-413B-A2A1-1BCD4F957698}" dt="2023-11-13T05:17:56.575" v="12" actId="478"/>
          <ac:spMkLst>
            <pc:docMk/>
            <pc:sldMk cId="0" sldId="259"/>
            <ac:spMk id="4" creationId="{7F25B947-0018-4372-A0D9-65D01F1411C3}"/>
          </ac:spMkLst>
        </pc:spChg>
        <pc:spChg chg="add mod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5" creationId="{55B0A9EE-7180-445D-8B3A-41747438E916}"/>
          </ac:spMkLst>
        </pc:spChg>
        <pc:spChg chg="del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9228" creationId="{09031200-54D2-4CD1-BF48-13D7F70A5260}"/>
          </ac:spMkLst>
        </pc:spChg>
        <pc:spChg chg="del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9231" creationId="{B022A2B2-D2B3-4AF2-BB4B-1C9FB00FD7A2}"/>
          </ac:spMkLst>
        </pc:spChg>
        <pc:spChg chg="del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9232" creationId="{7BB0B1B2-FD68-4AD4-A473-30A22F3AB208}"/>
          </ac:spMkLst>
        </pc:spChg>
        <pc:spChg chg="mod">
          <ac:chgData name="Nikita Kosyrev" userId="ca09c03184e18bcf" providerId="LiveId" clId="{1925CB56-8FBA-413B-A2A1-1BCD4F957698}" dt="2023-11-13T05:17:30.810" v="9" actId="207"/>
          <ac:spMkLst>
            <pc:docMk/>
            <pc:sldMk cId="0" sldId="259"/>
            <ac:spMk id="9233" creationId="{E686BEAD-D5B0-49E7-8812-31C055500EA7}"/>
          </ac:spMkLst>
        </pc:spChg>
        <pc:spChg chg="del">
          <ac:chgData name="Nikita Kosyrev" userId="ca09c03184e18bcf" providerId="LiveId" clId="{1925CB56-8FBA-413B-A2A1-1BCD4F957698}" dt="2023-11-13T05:17:50.609" v="11" actId="478"/>
          <ac:spMkLst>
            <pc:docMk/>
            <pc:sldMk cId="0" sldId="259"/>
            <ac:spMk id="11266" creationId="{172C66F7-E86A-4858-B20A-3FA8634D49DA}"/>
          </ac:spMkLst>
        </pc:spChg>
        <pc:spChg chg="del">
          <ac:chgData name="Nikita Kosyrev" userId="ca09c03184e18bcf" providerId="LiveId" clId="{1925CB56-8FBA-413B-A2A1-1BCD4F957698}" dt="2023-11-13T05:18:03.501" v="13" actId="21"/>
          <ac:spMkLst>
            <pc:docMk/>
            <pc:sldMk cId="0" sldId="259"/>
            <ac:spMk id="120870" creationId="{D0C79A17-8D50-49A6-8292-8C4BC9D63725}"/>
          </ac:spMkLst>
        </pc:spChg>
        <pc:graphicFrameChg chg="del">
          <ac:chgData name="Nikita Kosyrev" userId="ca09c03184e18bcf" providerId="LiveId" clId="{1925CB56-8FBA-413B-A2A1-1BCD4F957698}" dt="2023-11-13T05:18:03.501" v="13" actId="21"/>
          <ac:graphicFrameMkLst>
            <pc:docMk/>
            <pc:sldMk cId="0" sldId="259"/>
            <ac:graphicFrameMk id="120866" creationId="{F3D100A8-4960-4D0A-8E64-F0C863FEE77E}"/>
          </ac:graphicFrameMkLst>
        </pc:graphicFrameChg>
      </pc:sldChg>
      <pc:sldChg chg="addSp modSp add mod modAnim">
        <pc:chgData name="Nikita Kosyrev" userId="ca09c03184e18bcf" providerId="LiveId" clId="{1925CB56-8FBA-413B-A2A1-1BCD4F957698}" dt="2023-11-13T05:20:17.861" v="54"/>
        <pc:sldMkLst>
          <pc:docMk/>
          <pc:sldMk cId="0" sldId="330"/>
        </pc:sldMkLst>
        <pc:spChg chg="mod">
          <ac:chgData name="Nikita Kosyrev" userId="ca09c03184e18bcf" providerId="LiveId" clId="{1925CB56-8FBA-413B-A2A1-1BCD4F957698}" dt="2023-11-13T05:16:22.373" v="3"/>
          <ac:spMkLst>
            <pc:docMk/>
            <pc:sldMk cId="0" sldId="330"/>
            <ac:spMk id="2" creationId="{A7D4092B-A0C2-452E-A357-0B293609FB9B}"/>
          </ac:spMkLst>
        </pc:spChg>
        <pc:spChg chg="add mod">
          <ac:chgData name="Nikita Kosyrev" userId="ca09c03184e18bcf" providerId="LiveId" clId="{1925CB56-8FBA-413B-A2A1-1BCD4F957698}" dt="2023-11-13T05:18:59.679" v="31" actId="1076"/>
          <ac:spMkLst>
            <pc:docMk/>
            <pc:sldMk cId="0" sldId="330"/>
            <ac:spMk id="7" creationId="{0A84E34F-4725-4CC5-9324-E1C3CEC9BB19}"/>
          </ac:spMkLst>
        </pc:spChg>
        <pc:spChg chg="add mod">
          <ac:chgData name="Nikita Kosyrev" userId="ca09c03184e18bcf" providerId="LiveId" clId="{1925CB56-8FBA-413B-A2A1-1BCD4F957698}" dt="2023-11-13T05:19:05.680" v="32" actId="14100"/>
          <ac:spMkLst>
            <pc:docMk/>
            <pc:sldMk cId="0" sldId="330"/>
            <ac:spMk id="8" creationId="{08ADD74B-FF72-463A-A2AE-A27CC56322D3}"/>
          </ac:spMkLst>
        </pc:spChg>
        <pc:spChg chg="add mod">
          <ac:chgData name="Nikita Kosyrev" userId="ca09c03184e18bcf" providerId="LiveId" clId="{1925CB56-8FBA-413B-A2A1-1BCD4F957698}" dt="2023-11-13T05:19:10.663" v="33" actId="14100"/>
          <ac:spMkLst>
            <pc:docMk/>
            <pc:sldMk cId="0" sldId="330"/>
            <ac:spMk id="9" creationId="{82D4000E-9387-4557-BA8D-EDEFB0D9F8B4}"/>
          </ac:spMkLst>
        </pc:spChg>
        <pc:spChg chg="add mod">
          <ac:chgData name="Nikita Kosyrev" userId="ca09c03184e18bcf" providerId="LiveId" clId="{1925CB56-8FBA-413B-A2A1-1BCD4F957698}" dt="2023-11-13T05:19:19.463" v="35" actId="1076"/>
          <ac:spMkLst>
            <pc:docMk/>
            <pc:sldMk cId="0" sldId="330"/>
            <ac:spMk id="10" creationId="{C3E591AD-CA1E-423E-93C8-95E41D431C8C}"/>
          </ac:spMkLst>
        </pc:spChg>
        <pc:spChg chg="add mod">
          <ac:chgData name="Nikita Kosyrev" userId="ca09c03184e18bcf" providerId="LiveId" clId="{1925CB56-8FBA-413B-A2A1-1BCD4F957698}" dt="2023-11-13T05:19:14.263" v="34" actId="1076"/>
          <ac:spMkLst>
            <pc:docMk/>
            <pc:sldMk cId="0" sldId="330"/>
            <ac:spMk id="11" creationId="{85974A07-9749-41CF-9FAC-7FCDEFDD8E5D}"/>
          </ac:spMkLst>
        </pc:spChg>
        <pc:spChg chg="add mod">
          <ac:chgData name="Nikita Kosyrev" userId="ca09c03184e18bcf" providerId="LiveId" clId="{1925CB56-8FBA-413B-A2A1-1BCD4F957698}" dt="2023-11-13T05:19:37.844" v="41" actId="404"/>
          <ac:spMkLst>
            <pc:docMk/>
            <pc:sldMk cId="0" sldId="330"/>
            <ac:spMk id="12" creationId="{8D2B1A45-CBF2-4A49-A69A-A43EF484D9C4}"/>
          </ac:spMkLst>
        </pc:spChg>
        <pc:spChg chg="mod">
          <ac:chgData name="Nikita Kosyrev" userId="ca09c03184e18bcf" providerId="LiveId" clId="{1925CB56-8FBA-413B-A2A1-1BCD4F957698}" dt="2023-11-13T05:19:43.306" v="43" actId="27636"/>
          <ac:spMkLst>
            <pc:docMk/>
            <pc:sldMk cId="0" sldId="330"/>
            <ac:spMk id="8199" creationId="{DE686388-7F0B-40D3-9D20-9883ABE6E30D}"/>
          </ac:spMkLst>
        </pc:spChg>
        <pc:spChg chg="mod">
          <ac:chgData name="Nikita Kosyrev" userId="ca09c03184e18bcf" providerId="LiveId" clId="{1925CB56-8FBA-413B-A2A1-1BCD4F957698}" dt="2023-11-13T05:19:56.767" v="46" actId="1076"/>
          <ac:spMkLst>
            <pc:docMk/>
            <pc:sldMk cId="0" sldId="330"/>
            <ac:spMk id="10242" creationId="{86F72F48-8EFC-487A-BB0D-40C2AC60E826}"/>
          </ac:spMkLst>
        </pc:spChg>
        <pc:graphicFrameChg chg="add mod">
          <ac:chgData name="Nikita Kosyrev" userId="ca09c03184e18bcf" providerId="LiveId" clId="{1925CB56-8FBA-413B-A2A1-1BCD4F957698}" dt="2023-11-13T05:18:48.665" v="28" actId="14100"/>
          <ac:graphicFrameMkLst>
            <pc:docMk/>
            <pc:sldMk cId="0" sldId="330"/>
            <ac:graphicFrameMk id="6" creationId="{3EE1A13D-23A8-466B-ACAF-7E14BAC186D8}"/>
          </ac:graphicFrameMkLst>
        </pc:graphicFrameChg>
        <pc:picChg chg="mod">
          <ac:chgData name="Nikita Kosyrev" userId="ca09c03184e18bcf" providerId="LiveId" clId="{1925CB56-8FBA-413B-A2A1-1BCD4F957698}" dt="2023-11-13T05:19:50.824" v="45" actId="1076"/>
          <ac:picMkLst>
            <pc:docMk/>
            <pc:sldMk cId="0" sldId="330"/>
            <ac:picMk id="10245" creationId="{933B51A2-32E8-4247-A381-CAA199E3C617}"/>
          </ac:picMkLst>
        </pc:picChg>
      </pc:sldChg>
      <pc:sldMasterChg chg="addSldLayout">
        <pc:chgData name="Nikita Kosyrev" userId="ca09c03184e18bcf" providerId="LiveId" clId="{1925CB56-8FBA-413B-A2A1-1BCD4F957698}" dt="2023-11-13T05:16:15.280" v="0" actId="680"/>
        <pc:sldMasterMkLst>
          <pc:docMk/>
          <pc:sldMasterMk cId="2681543180" sldId="2147483648"/>
        </pc:sldMasterMkLst>
        <pc:sldLayoutChg chg="add">
          <pc:chgData name="Nikita Kosyrev" userId="ca09c03184e18bcf" providerId="LiveId" clId="{1925CB56-8FBA-413B-A2A1-1BCD4F957698}" dt="2023-11-13T05:16:15.280" v="0" actId="680"/>
          <pc:sldLayoutMkLst>
            <pc:docMk/>
            <pc:sldMasterMk cId="2681543180" sldId="2147483648"/>
            <pc:sldLayoutMk cId="390287416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7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5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6273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97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341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08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56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009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569913"/>
            <a:ext cx="11329988" cy="11731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90525" y="1825625"/>
            <a:ext cx="5588000" cy="45291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30925" y="1825625"/>
            <a:ext cx="5589588" cy="45291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069ED7-B580-4009-8615-20142912A744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8382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21.12.16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E37296-B18A-4A4B-AA6A-5B15AEBF9E34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86106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16FE-8EDC-40DE-A507-4490586C28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36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43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8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4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50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8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3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7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8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86F72F48-8EFC-487A-BB0D-40C2AC60E8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35447" y="18291"/>
            <a:ext cx="9647237" cy="981075"/>
          </a:xfrm>
        </p:spPr>
        <p:txBody>
          <a:bodyPr/>
          <a:lstStyle/>
          <a:p>
            <a:pPr eaLnBrk="1" hangingPunct="1"/>
            <a:r>
              <a:rPr lang="ru-RU" altLang="ru-RU" sz="4800" b="1" dirty="0">
                <a:solidFill>
                  <a:srgbClr val="006600"/>
                </a:solidFill>
              </a:rPr>
              <a:t>Понятие обыкновенной дроби</a:t>
            </a:r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DE686388-7F0B-40D3-9D20-9883ABE6E30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30213" y="836612"/>
            <a:ext cx="5062141" cy="39354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ct val="20000"/>
              </a:spcBef>
              <a:buFont typeface="Wingdings 3" charset="2"/>
              <a:buChar char=""/>
              <a:defRPr/>
            </a:pPr>
            <a:r>
              <a:rPr lang="ru-RU" alt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Дробные числа возникают, когда один предмет </a:t>
            </a:r>
          </a:p>
          <a:p>
            <a:pPr marL="0" indent="0" eaLnBrk="1" fontAlgn="auto" hangingPunct="1">
              <a:spcBef>
                <a:spcPct val="20000"/>
              </a:spcBef>
              <a:buFont typeface="Wingdings 3" charset="2"/>
              <a:buNone/>
              <a:defRPr/>
            </a:pPr>
            <a:r>
              <a:rPr lang="ru-RU" alt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(1 единицу измерения, 1 число) делят на </a:t>
            </a: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несколько равных</a:t>
            </a:r>
            <a:r>
              <a:rPr lang="ru-RU" alt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частей</a:t>
            </a:r>
          </a:p>
        </p:txBody>
      </p:sp>
      <p:sp>
        <p:nvSpPr>
          <p:cNvPr id="2" name="Дата 4">
            <a:extLst>
              <a:ext uri="{FF2B5EF4-FFF2-40B4-BE49-F238E27FC236}">
                <a16:creationId xmlns:a16="http://schemas.microsoft.com/office/drawing/2014/main" id="{A7D4092B-A0C2-452E-A357-0B293609FB9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ru-RU" altLang="ru-RU"/>
              <a:t>21.12.16</a:t>
            </a:r>
          </a:p>
        </p:txBody>
      </p:sp>
      <p:pic>
        <p:nvPicPr>
          <p:cNvPr id="10245" name="Picture 21">
            <a:extLst>
              <a:ext uri="{FF2B5EF4-FFF2-40B4-BE49-F238E27FC236}">
                <a16:creationId xmlns:a16="http://schemas.microsoft.com/office/drawing/2014/main" id="{933B51A2-32E8-4247-A381-CAA199E3C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4067"/>
            <a:ext cx="5575256" cy="240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34">
            <a:extLst>
              <a:ext uri="{FF2B5EF4-FFF2-40B4-BE49-F238E27FC236}">
                <a16:creationId xmlns:a16="http://schemas.microsoft.com/office/drawing/2014/main" id="{3EE1A13D-23A8-466B-ACAF-7E14BAC186D8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65420503"/>
              </p:ext>
            </p:extLst>
          </p:nvPr>
        </p:nvGraphicFramePr>
        <p:xfrm>
          <a:off x="6164019" y="1096158"/>
          <a:ext cx="535629" cy="1509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3" imgW="139639" imgH="393529" progId="Equation.3">
                  <p:embed/>
                </p:oleObj>
              </mc:Choice>
              <mc:Fallback>
                <p:oleObj name="Формула" r:id="rId3" imgW="139639" imgH="393529" progId="Equation.3">
                  <p:embed/>
                  <p:pic>
                    <p:nvPicPr>
                      <p:cNvPr id="6" name="Object 34">
                        <a:extLst>
                          <a:ext uri="{FF2B5EF4-FFF2-40B4-BE49-F238E27FC236}">
                            <a16:creationId xmlns:a16="http://schemas.microsoft.com/office/drawing/2014/main" id="{3EE1A13D-23A8-466B-ACAF-7E14BAC186D8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4019" y="1096158"/>
                        <a:ext cx="535629" cy="15093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>
            <a:extLst>
              <a:ext uri="{FF2B5EF4-FFF2-40B4-BE49-F238E27FC236}">
                <a16:creationId xmlns:a16="http://schemas.microsoft.com/office/drawing/2014/main" id="{0A84E34F-4725-4CC5-9324-E1C3CEC9B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648" y="1546809"/>
            <a:ext cx="62478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rgbClr val="006600"/>
                </a:solidFill>
              </a:rPr>
              <a:t>-</a:t>
            </a:r>
            <a:r>
              <a:rPr lang="ru-RU" altLang="ru-RU" b="1" dirty="0">
                <a:solidFill>
                  <a:srgbClr val="006600"/>
                </a:solidFill>
              </a:rPr>
              <a:t> </a:t>
            </a:r>
            <a:r>
              <a:rPr lang="ru-RU" altLang="ru-RU" sz="2800" b="1" dirty="0">
                <a:solidFill>
                  <a:srgbClr val="006600"/>
                </a:solidFill>
              </a:rPr>
              <a:t>ОБЫКНОВЕННАЯ ДРОБЬ</a:t>
            </a:r>
          </a:p>
        </p:txBody>
      </p:sp>
      <p:sp>
        <p:nvSpPr>
          <p:cNvPr id="8" name="Line 38">
            <a:extLst>
              <a:ext uri="{FF2B5EF4-FFF2-40B4-BE49-F238E27FC236}">
                <a16:creationId xmlns:a16="http://schemas.microsoft.com/office/drawing/2014/main" id="{08ADD74B-FF72-463A-A2AE-A27CC56322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99648" y="1234895"/>
            <a:ext cx="1611232" cy="182585"/>
          </a:xfrm>
          <a:prstGeom prst="line">
            <a:avLst/>
          </a:prstGeom>
          <a:noFill/>
          <a:ln w="19050">
            <a:solidFill>
              <a:srgbClr val="80008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38">
            <a:extLst>
              <a:ext uri="{FF2B5EF4-FFF2-40B4-BE49-F238E27FC236}">
                <a16:creationId xmlns:a16="http://schemas.microsoft.com/office/drawing/2014/main" id="{82D4000E-9387-4557-BA8D-EDEFB0D9F8B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99648" y="2492989"/>
            <a:ext cx="1519792" cy="142774"/>
          </a:xfrm>
          <a:prstGeom prst="line">
            <a:avLst/>
          </a:prstGeom>
          <a:noFill/>
          <a:ln w="19050">
            <a:solidFill>
              <a:srgbClr val="80008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C3E591AD-CA1E-423E-93C8-95E41D431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8056" y="897369"/>
            <a:ext cx="25746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i="1" dirty="0">
                <a:solidFill>
                  <a:srgbClr val="FF0000"/>
                </a:solidFill>
              </a:rPr>
              <a:t>числитель</a:t>
            </a:r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85974A07-9749-41CF-9FAC-7FCDEFDD8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151" y="2313167"/>
            <a:ext cx="31188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i="1" dirty="0">
                <a:solidFill>
                  <a:srgbClr val="FF0000"/>
                </a:solidFill>
              </a:rPr>
              <a:t>знаменатель</a:t>
            </a:r>
          </a:p>
        </p:txBody>
      </p:sp>
      <p:sp>
        <p:nvSpPr>
          <p:cNvPr id="12" name="Rectangle 17">
            <a:extLst>
              <a:ext uri="{FF2B5EF4-FFF2-40B4-BE49-F238E27FC236}">
                <a16:creationId xmlns:a16="http://schemas.microsoft.com/office/drawing/2014/main" id="{8D2B1A45-CBF2-4A49-A69A-A43EF484D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491706"/>
            <a:ext cx="5941671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i="1" dirty="0">
                <a:solidFill>
                  <a:srgbClr val="FF0000"/>
                </a:solidFill>
              </a:rPr>
              <a:t>знаменатель</a:t>
            </a:r>
            <a:r>
              <a:rPr lang="ru-RU" altLang="ru-RU" sz="3600" b="1" i="1" dirty="0">
                <a:solidFill>
                  <a:srgbClr val="0066FF"/>
                </a:solidFill>
              </a:rPr>
              <a:t> </a:t>
            </a:r>
            <a:r>
              <a:rPr lang="ru-RU" altLang="ru-RU" sz="3600" b="1" i="1" dirty="0">
                <a:solidFill>
                  <a:schemeClr val="tx1"/>
                </a:solidFill>
              </a:rPr>
              <a:t>показывает, на сколько долей делят целое, а </a:t>
            </a:r>
            <a:r>
              <a:rPr lang="ru-RU" altLang="ru-RU" sz="3600" b="1" i="1" dirty="0">
                <a:solidFill>
                  <a:srgbClr val="FF0000"/>
                </a:solidFill>
              </a:rPr>
              <a:t>числитель </a:t>
            </a:r>
            <a:r>
              <a:rPr lang="ru-RU" altLang="ru-RU" sz="3600" b="1" i="1" dirty="0">
                <a:solidFill>
                  <a:srgbClr val="0066FF"/>
                </a:solidFill>
              </a:rPr>
              <a:t> </a:t>
            </a:r>
            <a:r>
              <a:rPr lang="ru-RU" altLang="ru-RU" sz="3600" b="1" i="1" dirty="0">
                <a:solidFill>
                  <a:schemeClr val="tx1"/>
                </a:solidFill>
              </a:rPr>
              <a:t>показывает сколько таких долей взято</a:t>
            </a:r>
            <a:r>
              <a:rPr lang="ru-RU" altLang="ru-RU" sz="3600" b="1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46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Trebuchet MS</vt:lpstr>
      <vt:lpstr>Wingdings 3</vt:lpstr>
      <vt:lpstr>Аспект</vt:lpstr>
      <vt:lpstr>Microsoft Equation 3.0</vt:lpstr>
      <vt:lpstr>Понятие обыкновенной дроби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обыкновенной дроби</dc:title>
  <dc:subject>дроби</dc:subject>
  <dc:creator>Косырев Никита Николаевич</dc:creator>
  <cp:keywords>Математика</cp:keywords>
  <cp:lastModifiedBy>Nikita Kosyrev</cp:lastModifiedBy>
  <cp:revision>1</cp:revision>
  <dcterms:created xsi:type="dcterms:W3CDTF">2023-11-13T05:16:09Z</dcterms:created>
  <dcterms:modified xsi:type="dcterms:W3CDTF">2023-11-13T05:20:24Z</dcterms:modified>
</cp:coreProperties>
</file>