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8" r:id="rId3"/>
    <p:sldId id="26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6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FF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22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00C3D50E-4701-4824-8090-9E40D50E3A0B}" type="datetimeFigureOut">
              <a:rPr lang="ru-RU" smtClean="0"/>
              <a:t>20.01.2022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C82A43C-934D-430D-8DB8-0F304F690FD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3D50E-4701-4824-8090-9E40D50E3A0B}" type="datetimeFigureOut">
              <a:rPr lang="ru-RU" smtClean="0"/>
              <a:t>20.01.2022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2A43C-934D-430D-8DB8-0F304F690F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00C3D50E-4701-4824-8090-9E40D50E3A0B}" type="datetimeFigureOut">
              <a:rPr lang="ru-RU" smtClean="0"/>
              <a:t>20.01.2022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DC82A43C-934D-430D-8DB8-0F304F690FD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3D50E-4701-4824-8090-9E40D50E3A0B}" type="datetimeFigureOut">
              <a:rPr lang="ru-RU" smtClean="0"/>
              <a:t>20.01.2022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C82A43C-934D-430D-8DB8-0F304F690FD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3D50E-4701-4824-8090-9E40D50E3A0B}" type="datetimeFigureOut">
              <a:rPr lang="ru-RU" smtClean="0"/>
              <a:t>20.01.2022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DC82A43C-934D-430D-8DB8-0F304F690FD6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00C3D50E-4701-4824-8090-9E40D50E3A0B}" type="datetimeFigureOut">
              <a:rPr lang="ru-RU" smtClean="0"/>
              <a:t>20.01.2022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DC82A43C-934D-430D-8DB8-0F304F690FD6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00C3D50E-4701-4824-8090-9E40D50E3A0B}" type="datetimeFigureOut">
              <a:rPr lang="ru-RU" smtClean="0"/>
              <a:t>20.01.2022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DC82A43C-934D-430D-8DB8-0F304F690FD6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3D50E-4701-4824-8090-9E40D50E3A0B}" type="datetimeFigureOut">
              <a:rPr lang="ru-RU" smtClean="0"/>
              <a:t>20.01.2022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C82A43C-934D-430D-8DB8-0F304F690F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3D50E-4701-4824-8090-9E40D50E3A0B}" type="datetimeFigureOut">
              <a:rPr lang="ru-RU" smtClean="0"/>
              <a:t>20.01.2022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C82A43C-934D-430D-8DB8-0F304F690F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3D50E-4701-4824-8090-9E40D50E3A0B}" type="datetimeFigureOut">
              <a:rPr lang="ru-RU" smtClean="0"/>
              <a:t>20.01.2022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C82A43C-934D-430D-8DB8-0F304F690FD6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00C3D50E-4701-4824-8090-9E40D50E3A0B}" type="datetimeFigureOut">
              <a:rPr lang="ru-RU" smtClean="0"/>
              <a:t>20.01.2022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DC82A43C-934D-430D-8DB8-0F304F690FD6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0C3D50E-4701-4824-8090-9E40D50E3A0B}" type="datetimeFigureOut">
              <a:rPr lang="ru-RU" smtClean="0"/>
              <a:t>20.01.2022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C82A43C-934D-430D-8DB8-0F304F690FD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51720" y="3429000"/>
            <a:ext cx="7092280" cy="243840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Профессия – швея</a:t>
            </a:r>
            <a:br>
              <a:rPr lang="ru-RU" sz="4000" dirty="0" smtClean="0"/>
            </a:br>
            <a:r>
              <a:rPr lang="ru-RU" sz="4000" dirty="0" smtClean="0"/>
              <a:t>последовательность работы портного, швеи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Выполнила: </a:t>
            </a:r>
            <a:r>
              <a:rPr lang="ru-RU" dirty="0" smtClean="0"/>
              <a:t> Никитина С.Е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8460" y="260648"/>
            <a:ext cx="5434583" cy="3624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8433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Которое необходимо прогладить, чтобы придать изделию хороший вид.</a:t>
            </a:r>
            <a:endParaRPr lang="ru-RU" sz="2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Утюжка </a:t>
            </a: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52" b="1385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24789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Готовое изделие окончательно примеряют.</a:t>
            </a:r>
            <a:endParaRPr lang="ru-RU" sz="2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Примерка готового изделия</a:t>
            </a:r>
            <a:endParaRPr lang="ru-RU" dirty="0"/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1" r="524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187055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И отдают клиенту.</a:t>
            </a:r>
            <a:endParaRPr lang="ru-RU" sz="2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Выдача готового изделия</a:t>
            </a: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01" b="470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49582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2000" b="1" dirty="0" smtClean="0"/>
              <a:t> </a:t>
            </a:r>
            <a:r>
              <a:rPr lang="ru-RU" sz="2000" b="1" dirty="0"/>
              <a:t>формирование у детей представлений о роли труда и значимости профессии швеи в жизни общества.</a:t>
            </a:r>
          </a:p>
          <a:p>
            <a:r>
              <a:rPr lang="ru-RU" b="1" dirty="0" smtClean="0">
                <a:solidFill>
                  <a:srgbClr val="6699FF"/>
                </a:solidFill>
              </a:rPr>
              <a:t>Задачи:</a:t>
            </a:r>
            <a:endParaRPr lang="ru-RU" b="1" dirty="0">
              <a:solidFill>
                <a:srgbClr val="6699FF"/>
              </a:solidFill>
            </a:endParaRPr>
          </a:p>
          <a:p>
            <a:r>
              <a:rPr lang="ru-RU" sz="2000" b="1" dirty="0"/>
              <a:t>-воспитывать чувство уважения к труду взрослых</a:t>
            </a:r>
            <a:r>
              <a:rPr lang="ru-RU" sz="2000" b="1" dirty="0" smtClean="0"/>
              <a:t>;</a:t>
            </a:r>
            <a:endParaRPr lang="ru-RU" sz="2000" b="1" dirty="0"/>
          </a:p>
          <a:p>
            <a:r>
              <a:rPr lang="ru-RU" sz="2000" b="1" dirty="0"/>
              <a:t>-обогащать словарный запас детей посредством ознакомления предметами, необходимыми в работе швеи</a:t>
            </a:r>
            <a:r>
              <a:rPr lang="ru-RU" sz="2000" b="1" dirty="0" smtClean="0"/>
              <a:t>;</a:t>
            </a:r>
            <a:endParaRPr lang="ru-RU" sz="2000" b="1" dirty="0"/>
          </a:p>
          <a:p>
            <a:r>
              <a:rPr lang="ru-RU" sz="2000" b="1" dirty="0"/>
              <a:t>-формировать у детей элементарный опыт профессиональных действий</a:t>
            </a:r>
            <a:r>
              <a:rPr lang="ru-RU" sz="2000" b="1" dirty="0" smtClean="0"/>
              <a:t>;</a:t>
            </a:r>
            <a:endParaRPr lang="ru-RU" sz="2000" b="1" dirty="0"/>
          </a:p>
          <a:p>
            <a:r>
              <a:rPr lang="ru-RU" sz="2000" b="1" dirty="0"/>
              <a:t>-продолжать учить соблюдать технику безопасности при работе с колюще-режущими предметами.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46065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2300" dirty="0"/>
              <a:t>Сначала измеряют сантиметровой лентой размеры, т. е снимают </a:t>
            </a:r>
            <a:r>
              <a:rPr lang="ru-RU" sz="2300" dirty="0" smtClean="0"/>
              <a:t>мерки.</a:t>
            </a:r>
            <a:endParaRPr lang="ru-RU" sz="23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Снятие мерок</a:t>
            </a: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9" b="763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212252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Затем рисуют выкройку на бумаге.</a:t>
            </a:r>
            <a:endParaRPr lang="ru-RU" sz="2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Создание выкройки</a:t>
            </a: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4" r="104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90286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Далее </a:t>
            </a:r>
            <a:r>
              <a:rPr lang="ru-RU" sz="2400" dirty="0"/>
              <a:t>обводят выкройку на ткани.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Перевод выкройки на ткань</a:t>
            </a: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5974" b="1597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6997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Швея вырезает части будущего изделия.</a:t>
            </a:r>
            <a:endParaRPr lang="ru-RU" sz="2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Вырезание деталей модели</a:t>
            </a: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41" b="314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59914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2000" dirty="0">
                <a:solidFill>
                  <a:srgbClr val="333333"/>
                </a:solidFill>
                <a:latin typeface="Arial"/>
              </a:rPr>
              <a:t>И только потом швея или портной наживляет (сшивает) вручную, иголкой и ниткой, примеряют все ли подходит по размерам</a:t>
            </a:r>
            <a:endParaRPr lang="ru-RU" sz="2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Сшивание деталей вручную</a:t>
            </a: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7287" y="0"/>
            <a:ext cx="6850002" cy="4568952"/>
          </a:xfrm>
        </p:spPr>
      </p:pic>
    </p:spTree>
    <p:extLst>
      <p:ext uri="{BB962C8B-B14F-4D97-AF65-F5344CB8AC3E}">
        <p14:creationId xmlns:p14="http://schemas.microsoft.com/office/powerpoint/2010/main" val="1734897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Сшитое вручную изделие необходимо примерить и подогнать по фигуре.</a:t>
            </a:r>
            <a:endParaRPr lang="ru-RU" sz="2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Первая примерка</a:t>
            </a: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5574" y="0"/>
            <a:ext cx="6853428" cy="4568952"/>
          </a:xfrm>
        </p:spPr>
      </p:pic>
    </p:spTree>
    <p:extLst>
      <p:ext uri="{BB962C8B-B14F-4D97-AF65-F5344CB8AC3E}">
        <p14:creationId xmlns:p14="http://schemas.microsoft.com/office/powerpoint/2010/main" val="1548978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Далее </a:t>
            </a:r>
            <a:r>
              <a:rPr lang="ru-RU" sz="2400" dirty="0"/>
              <a:t>сшивают готовое изделие.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Прошивание на машинке</a:t>
            </a: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7" r="331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46129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192</TotalTime>
  <Words>182</Words>
  <Application>Microsoft Office PowerPoint</Application>
  <PresentationFormat>Экран (4:3)</PresentationFormat>
  <Paragraphs>29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Обычная</vt:lpstr>
      <vt:lpstr>Профессия – швея последовательность работы портного, швеи</vt:lpstr>
      <vt:lpstr>Цель: </vt:lpstr>
      <vt:lpstr>Снятие мерок</vt:lpstr>
      <vt:lpstr>Создание выкройки</vt:lpstr>
      <vt:lpstr>Перевод выкройки на ткань</vt:lpstr>
      <vt:lpstr>Вырезание деталей модели</vt:lpstr>
      <vt:lpstr>Сшивание деталей вручную</vt:lpstr>
      <vt:lpstr>Первая примерка</vt:lpstr>
      <vt:lpstr>Прошивание на машинке</vt:lpstr>
      <vt:lpstr>Утюжка </vt:lpstr>
      <vt:lpstr>Примерка готового изделия</vt:lpstr>
      <vt:lpstr>Выдача готового изделия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Privet</dc:creator>
  <cp:lastModifiedBy>Пользователь Windows</cp:lastModifiedBy>
  <cp:revision>11</cp:revision>
  <dcterms:created xsi:type="dcterms:W3CDTF">2018-01-12T04:53:45Z</dcterms:created>
  <dcterms:modified xsi:type="dcterms:W3CDTF">2022-01-20T11:21:48Z</dcterms:modified>
</cp:coreProperties>
</file>