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6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7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8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0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1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8" r:id="rId3"/>
    <p:sldMasterId id="2147483696" r:id="rId4"/>
    <p:sldMasterId id="2147483714" r:id="rId5"/>
    <p:sldMasterId id="2147483732" r:id="rId6"/>
    <p:sldMasterId id="2147483750" r:id="rId7"/>
    <p:sldMasterId id="2147483768" r:id="rId8"/>
    <p:sldMasterId id="2147483786" r:id="rId9"/>
    <p:sldMasterId id="2147483804" r:id="rId10"/>
    <p:sldMasterId id="2147483822" r:id="rId11"/>
    <p:sldMasterId id="2147483840" r:id="rId12"/>
  </p:sldMasterIdLst>
  <p:sldIdLst>
    <p:sldId id="256" r:id="rId13"/>
    <p:sldId id="259" r:id="rId14"/>
    <p:sldId id="257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940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8660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37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14940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6864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63512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64477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9055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9143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9746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870178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79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06245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9594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02884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22172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07447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77249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8045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7248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43328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56265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389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85697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20075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3803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58907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01540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29748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914320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82962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08178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39523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328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2380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47029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3554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41526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08029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25120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67299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75527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03615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5426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45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71283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36716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16890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75307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3705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47344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75678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6153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9658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47640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428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31335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660411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6937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0086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9597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60312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0687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16557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74311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72384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3890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46943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06251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10000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14192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75815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17600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9297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33875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4018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23297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211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244059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2312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12136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962030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44424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27340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129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031840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88457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14282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652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0933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320354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670364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47565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83882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2216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572686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944359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7888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019652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539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885347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62424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448375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4044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884875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6434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18719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119132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45034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656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7984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912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140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471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78426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39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9905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095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956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2898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70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6840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243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544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7930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3497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147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571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123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9565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7442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6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5226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8753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493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7625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2261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844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936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4614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2797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5370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573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8335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741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5413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3320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6245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0657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841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5006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55954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9953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8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06058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9728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892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190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43565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178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6782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6392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7864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31677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8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21854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5569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6448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92966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911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85159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0268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6930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788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8531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591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6741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72548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2018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34720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33523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8264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7417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1971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912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9434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54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15663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74267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214872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57075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700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96355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38354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66369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65579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35854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248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150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Relationship Id="rId22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13" Type="http://schemas.openxmlformats.org/officeDocument/2006/relationships/slideLayout" Target="../slideLayouts/slideLayout177.xml"/><Relationship Id="rId18" Type="http://schemas.openxmlformats.org/officeDocument/2006/relationships/theme" Target="../theme/theme11.xml"/><Relationship Id="rId3" Type="http://schemas.openxmlformats.org/officeDocument/2006/relationships/slideLayout" Target="../slideLayouts/slideLayout167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71.xml"/><Relationship Id="rId12" Type="http://schemas.openxmlformats.org/officeDocument/2006/relationships/slideLayout" Target="../slideLayouts/slideLayout176.xml"/><Relationship Id="rId17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66.xml"/><Relationship Id="rId16" Type="http://schemas.openxmlformats.org/officeDocument/2006/relationships/slideLayout" Target="../slideLayouts/slideLayout180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1" Type="http://schemas.openxmlformats.org/officeDocument/2006/relationships/slideLayout" Target="../slideLayouts/slideLayout175.xml"/><Relationship Id="rId5" Type="http://schemas.openxmlformats.org/officeDocument/2006/relationships/slideLayout" Target="../slideLayouts/slideLayout169.xml"/><Relationship Id="rId15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7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Relationship Id="rId14" Type="http://schemas.openxmlformats.org/officeDocument/2006/relationships/slideLayout" Target="../slideLayouts/slideLayout178.xml"/><Relationship Id="rId22" Type="http://schemas.openxmlformats.org/officeDocument/2006/relationships/image" Target="../media/image5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9.xml"/><Relationship Id="rId13" Type="http://schemas.openxmlformats.org/officeDocument/2006/relationships/slideLayout" Target="../slideLayouts/slideLayout194.xml"/><Relationship Id="rId18" Type="http://schemas.openxmlformats.org/officeDocument/2006/relationships/theme" Target="../theme/theme12.xml"/><Relationship Id="rId3" Type="http://schemas.openxmlformats.org/officeDocument/2006/relationships/slideLayout" Target="../slideLayouts/slideLayout18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8.xml"/><Relationship Id="rId12" Type="http://schemas.openxmlformats.org/officeDocument/2006/relationships/slideLayout" Target="../slideLayouts/slideLayout193.xml"/><Relationship Id="rId17" Type="http://schemas.openxmlformats.org/officeDocument/2006/relationships/slideLayout" Target="../slideLayouts/slideLayout198.xml"/><Relationship Id="rId2" Type="http://schemas.openxmlformats.org/officeDocument/2006/relationships/slideLayout" Target="../slideLayouts/slideLayout183.xml"/><Relationship Id="rId16" Type="http://schemas.openxmlformats.org/officeDocument/2006/relationships/slideLayout" Target="../slideLayouts/slideLayout19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11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86.xml"/><Relationship Id="rId1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90.xml"/><Relationship Id="rId14" Type="http://schemas.openxmlformats.org/officeDocument/2006/relationships/slideLayout" Target="../slideLayouts/slideLayout195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Relationship Id="rId22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5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Relationship Id="rId22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2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1.xml"/><Relationship Id="rId16" Type="http://schemas.openxmlformats.org/officeDocument/2006/relationships/slideLayout" Target="../slideLayouts/slideLayout95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89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Relationship Id="rId22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99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17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98.xml"/><Relationship Id="rId16" Type="http://schemas.openxmlformats.org/officeDocument/2006/relationships/slideLayout" Target="../slideLayouts/slideLayout112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0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Relationship Id="rId22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16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17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15.xml"/><Relationship Id="rId16" Type="http://schemas.openxmlformats.org/officeDocument/2006/relationships/slideLayout" Target="../slideLayouts/slideLayout129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7.xml"/><Relationship Id="rId22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43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3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17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2.xml"/><Relationship Id="rId16" Type="http://schemas.openxmlformats.org/officeDocument/2006/relationships/slideLayout" Target="../slideLayouts/slideLayout14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5" Type="http://schemas.openxmlformats.org/officeDocument/2006/relationships/slideLayout" Target="../slideLayouts/slideLayout145.xml"/><Relationship Id="rId10" Type="http://schemas.openxmlformats.org/officeDocument/2006/relationships/slideLayout" Target="../slideLayouts/slideLayout14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slideLayout" Target="../slideLayouts/slideLayout14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ED5D9-FBBF-4ED6-892F-683B87EC279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620DC-9E20-4039-9AD7-DEA61DB3F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0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034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211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146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319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1983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867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6070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711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62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106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BE4D58-2BE9-41C3-9807-CF5C35617D99}" type="datetimeFigureOut">
              <a:rPr lang="ru-RU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13.11.2023</a:t>
            </a:fld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1B06-B84F-4926-8460-39F902461B0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5182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Виды этики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8346" y="5582598"/>
            <a:ext cx="8825658" cy="861420"/>
          </a:xfrm>
        </p:spPr>
        <p:txBody>
          <a:bodyPr/>
          <a:lstStyle/>
          <a:p>
            <a:pPr algn="r"/>
            <a:r>
              <a:rPr lang="ru-RU" dirty="0" smtClean="0"/>
              <a:t>МБОУ «</a:t>
            </a:r>
            <a:r>
              <a:rPr lang="ru-RU" dirty="0" err="1" smtClean="0"/>
              <a:t>Ачаирская</a:t>
            </a:r>
            <a:r>
              <a:rPr lang="ru-RU" dirty="0" smtClean="0"/>
              <a:t> </a:t>
            </a:r>
            <a:r>
              <a:rPr lang="ru-RU" dirty="0" err="1" smtClean="0"/>
              <a:t>сощ</a:t>
            </a:r>
            <a:r>
              <a:rPr lang="ru-RU" dirty="0" smtClean="0"/>
              <a:t>»</a:t>
            </a:r>
          </a:p>
          <a:p>
            <a:pPr algn="r"/>
            <a:r>
              <a:rPr lang="ru-RU" dirty="0" smtClean="0"/>
              <a:t>Учитель </a:t>
            </a:r>
            <a:r>
              <a:rPr lang="ru-RU" dirty="0" err="1" smtClean="0"/>
              <a:t>Диулина</a:t>
            </a:r>
            <a:r>
              <a:rPr lang="ru-RU" dirty="0" smtClean="0"/>
              <a:t> Екатерина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128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Индивидуальная этика -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433016"/>
            <a:ext cx="7597138" cy="4815384"/>
          </a:xfrm>
        </p:spPr>
        <p:txBody>
          <a:bodyPr>
            <a:normAutofit/>
          </a:bodyPr>
          <a:lstStyle/>
          <a:p>
            <a:r>
              <a:rPr lang="ru-RU" sz="3600" dirty="0"/>
              <a:t>Часть этики, которая касается только индивида и требует от каждого отдельного человека нравственной самореализации и персональной ответственности.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2939675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702" y="2063154"/>
            <a:ext cx="9404723" cy="140053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25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изучить понятие этика и разобрать виды этики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5027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790713" cy="1400530"/>
          </a:xfrm>
        </p:spPr>
        <p:txBody>
          <a:bodyPr/>
          <a:lstStyle/>
          <a:p>
            <a:r>
              <a:rPr lang="ru-RU" sz="4000" dirty="0" smtClean="0"/>
              <a:t>Этика - </a:t>
            </a:r>
            <a:r>
              <a:rPr lang="ru-RU" sz="4000" dirty="0"/>
              <a:t> (греч. -- </a:t>
            </a:r>
            <a:r>
              <a:rPr lang="ru-RU" sz="4000" dirty="0" err="1"/>
              <a:t>этос</a:t>
            </a:r>
            <a:r>
              <a:rPr lang="ru-RU" sz="4000" dirty="0"/>
              <a:t>, «нрав, обычай»)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2198037"/>
            <a:ext cx="6396134" cy="4195481"/>
          </a:xfrm>
        </p:spPr>
        <p:txBody>
          <a:bodyPr>
            <a:normAutofit/>
          </a:bodyPr>
          <a:lstStyle/>
          <a:p>
            <a:r>
              <a:rPr lang="ru-RU" sz="3600" dirty="0"/>
              <a:t>это область философии, которая изучает моральные принципы и нормы поведения людей.</a:t>
            </a:r>
          </a:p>
        </p:txBody>
      </p:sp>
    </p:spTree>
    <p:extLst>
      <p:ext uri="{BB962C8B-B14F-4D97-AF65-F5344CB8AC3E}">
        <p14:creationId xmlns:p14="http://schemas.microsoft.com/office/powerpoint/2010/main" val="246199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/>
              <a:t>Виды этики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/>
              <a:t>Профессиональная</a:t>
            </a:r>
          </a:p>
          <a:p>
            <a:r>
              <a:rPr lang="ru-RU" sz="4000" dirty="0"/>
              <a:t>Универсальная</a:t>
            </a:r>
          </a:p>
          <a:p>
            <a:r>
              <a:rPr lang="ru-RU" sz="4000" dirty="0"/>
              <a:t>Социальная</a:t>
            </a:r>
          </a:p>
          <a:p>
            <a:r>
              <a:rPr lang="ru-RU" sz="4000" dirty="0"/>
              <a:t>Деловая</a:t>
            </a:r>
          </a:p>
          <a:p>
            <a:r>
              <a:rPr lang="ru-RU" sz="4000" dirty="0"/>
              <a:t>Экономическая</a:t>
            </a:r>
          </a:p>
          <a:p>
            <a:r>
              <a:rPr lang="ru-RU" sz="4000" dirty="0"/>
              <a:t>Индивидуальная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7611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272098" cy="1400530"/>
          </a:xfrm>
        </p:spPr>
        <p:txBody>
          <a:bodyPr/>
          <a:lstStyle/>
          <a:p>
            <a:r>
              <a:rPr lang="ru-RU" sz="5400" dirty="0"/>
              <a:t>Профессиональная этика –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094" y="1438768"/>
            <a:ext cx="8946541" cy="419548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это </a:t>
            </a:r>
            <a:r>
              <a:rPr lang="ru-RU" sz="2400" dirty="0"/>
              <a:t>совокупность моральных правил, которые определяют отношение человека к своему профессиональному долгу. Профессиональная мораль объединяет людей по принадлежности к той или иной профессии, связанной с ограничением свободы в поведении окружающих. Требования профессиональной морали прямо не относятся к людям других профессий, но должны быть им известны, поскольку предполагают с их стороны особое </a:t>
            </a:r>
            <a:r>
              <a:rPr lang="ru-RU" sz="2400" dirty="0" smtClean="0"/>
              <a:t>отношение </a:t>
            </a:r>
            <a:r>
              <a:rPr lang="ru-RU" sz="2400" dirty="0"/>
              <a:t>к представителям подобных профессиональных сословий.</a:t>
            </a:r>
          </a:p>
        </p:txBody>
      </p:sp>
    </p:spTree>
    <p:extLst>
      <p:ext uri="{BB962C8B-B14F-4D97-AF65-F5344CB8AC3E}">
        <p14:creationId xmlns:p14="http://schemas.microsoft.com/office/powerpoint/2010/main" val="3105616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Универсальная этика -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389" y="1853248"/>
            <a:ext cx="8545655" cy="4195481"/>
          </a:xfrm>
        </p:spPr>
        <p:txBody>
          <a:bodyPr>
            <a:normAutofit/>
          </a:bodyPr>
          <a:lstStyle/>
          <a:p>
            <a:r>
              <a:rPr lang="ru-RU" sz="2800" dirty="0"/>
              <a:t>Область философского знания, содержанием которой являются изучение, во-первых, истории развития морали, осмысление различных форм и направлений этических учений, во-вторых, проблем теории морали, законов и функционирования их в обществе и принципов реализации их в жизни человека. </a:t>
            </a:r>
          </a:p>
        </p:txBody>
      </p:sp>
    </p:spTree>
    <p:extLst>
      <p:ext uri="{BB962C8B-B14F-4D97-AF65-F5344CB8AC3E}">
        <p14:creationId xmlns:p14="http://schemas.microsoft.com/office/powerpoint/2010/main" val="2550343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Социальная этика -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685" y="1384177"/>
            <a:ext cx="7863267" cy="4195481"/>
          </a:xfrm>
        </p:spPr>
        <p:txBody>
          <a:bodyPr>
            <a:noAutofit/>
          </a:bodyPr>
          <a:lstStyle/>
          <a:p>
            <a:r>
              <a:rPr lang="ru-RU" sz="2800" dirty="0" smtClean="0"/>
              <a:t>это </a:t>
            </a:r>
            <a:r>
              <a:rPr lang="ru-RU" sz="2800" dirty="0"/>
              <a:t>область этики, которая изучает нравственные принципы и нормы, связанные с социальными отношениями и поведением в обществе. Она исследует вопросы о том, как мы должны вести себя в обществе, какие ценности и принципы должны руководить нашими действиями и как мы должны относиться к другим людям.</a:t>
            </a:r>
          </a:p>
        </p:txBody>
      </p:sp>
    </p:spTree>
    <p:extLst>
      <p:ext uri="{BB962C8B-B14F-4D97-AF65-F5344CB8AC3E}">
        <p14:creationId xmlns:p14="http://schemas.microsoft.com/office/powerpoint/2010/main" val="1671271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/>
              <a:t>Деловая этика - 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516" y="1957383"/>
            <a:ext cx="8272700" cy="4195481"/>
          </a:xfrm>
        </p:spPr>
        <p:txBody>
          <a:bodyPr>
            <a:normAutofit fontScale="92500"/>
          </a:bodyPr>
          <a:lstStyle/>
          <a:p>
            <a:r>
              <a:rPr lang="ru-RU" sz="3600" dirty="0"/>
              <a:t>это набор принципов и ценностей, которые регулируют поведение и принятие решений в сфере бизнеса. Она определяет, как организации и их сотрудники должны вести себя в деловой среде, чтобы быть морально ответственными и справедливыми.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852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Экономическая этика - 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096" y="1853248"/>
            <a:ext cx="7412890" cy="4195481"/>
          </a:xfrm>
        </p:spPr>
        <p:txBody>
          <a:bodyPr>
            <a:normAutofit/>
          </a:bodyPr>
          <a:lstStyle/>
          <a:p>
            <a:r>
              <a:rPr lang="ru-RU" sz="2400" dirty="0"/>
              <a:t>Совокупность норм поведения предпринимателя, требования, предъявляемые культурным обществом к его стилю работы, характеру общения между участниками бизнеса, их социальному облику. Это - адаптированные к практическим нуждам бизнесмена сведения об этических понятиях, о моральных требованиях к стилю работы и облику делового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988285306"/>
      </p:ext>
    </p:extLst>
  </p:cSld>
  <p:clrMapOvr>
    <a:masterClrMapping/>
  </p:clrMapOvr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11.xml><?xml version="1.0" encoding="utf-8"?>
<a:theme xmlns:a="http://schemas.openxmlformats.org/drawingml/2006/main" name="9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12.xml><?xml version="1.0" encoding="utf-8"?>
<a:theme xmlns:a="http://schemas.openxmlformats.org/drawingml/2006/main" name="10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2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3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6.xml><?xml version="1.0" encoding="utf-8"?>
<a:theme xmlns:a="http://schemas.openxmlformats.org/drawingml/2006/main" name="4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7.xml><?xml version="1.0" encoding="utf-8"?>
<a:theme xmlns:a="http://schemas.openxmlformats.org/drawingml/2006/main" name="5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8.xml><?xml version="1.0" encoding="utf-8"?>
<a:theme xmlns:a="http://schemas.openxmlformats.org/drawingml/2006/main" name="6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9.xml><?xml version="1.0" encoding="utf-8"?>
<a:theme xmlns:a="http://schemas.openxmlformats.org/drawingml/2006/main" name="7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329</Words>
  <Application>Microsoft Office PowerPoint</Application>
  <PresentationFormat>Широкоэкранный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11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Wingdings 3</vt:lpstr>
      <vt:lpstr>Тема Office</vt:lpstr>
      <vt:lpstr>Ион</vt:lpstr>
      <vt:lpstr>1_Ион</vt:lpstr>
      <vt:lpstr>2_Ион</vt:lpstr>
      <vt:lpstr>3_Ион</vt:lpstr>
      <vt:lpstr>4_Ион</vt:lpstr>
      <vt:lpstr>5_Ион</vt:lpstr>
      <vt:lpstr>6_Ион</vt:lpstr>
      <vt:lpstr>7_Ион</vt:lpstr>
      <vt:lpstr>8_Ион</vt:lpstr>
      <vt:lpstr>9_Ион</vt:lpstr>
      <vt:lpstr>10_Ион</vt:lpstr>
      <vt:lpstr>Виды этики</vt:lpstr>
      <vt:lpstr>Цель урока:</vt:lpstr>
      <vt:lpstr>Этика -  (греч. -- этос, «нрав, обычай»)</vt:lpstr>
      <vt:lpstr>Виды этики</vt:lpstr>
      <vt:lpstr>Профессиональная этика – </vt:lpstr>
      <vt:lpstr>Универсальная этика - </vt:lpstr>
      <vt:lpstr>Социальная этика -</vt:lpstr>
      <vt:lpstr>Деловая этика - </vt:lpstr>
      <vt:lpstr>Экономическая этика - </vt:lpstr>
      <vt:lpstr>Индивидуальная этика -  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этики</dc:title>
  <dc:creator>Екатерина</dc:creator>
  <cp:lastModifiedBy>Екатерина</cp:lastModifiedBy>
  <cp:revision>2</cp:revision>
  <dcterms:created xsi:type="dcterms:W3CDTF">2023-11-12T17:27:17Z</dcterms:created>
  <dcterms:modified xsi:type="dcterms:W3CDTF">2023-11-13T01:14:31Z</dcterms:modified>
</cp:coreProperties>
</file>