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84" r:id="rId3"/>
    <p:sldId id="256" r:id="rId4"/>
    <p:sldId id="258" r:id="rId5"/>
    <p:sldId id="267" r:id="rId6"/>
    <p:sldId id="266" r:id="rId7"/>
    <p:sldId id="268" r:id="rId8"/>
    <p:sldId id="259" r:id="rId9"/>
    <p:sldId id="261" r:id="rId10"/>
    <p:sldId id="262" r:id="rId11"/>
    <p:sldId id="263" r:id="rId12"/>
    <p:sldId id="264" r:id="rId13"/>
    <p:sldId id="265" r:id="rId14"/>
    <p:sldId id="260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D9C1C89-28C1-4295-B856-8CFB739B0951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818B3A8-2783-42C9-8B9D-71AB9561ABD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9C1C89-28C1-4295-B856-8CFB739B0951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18B3A8-2783-42C9-8B9D-71AB9561AB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9C1C89-28C1-4295-B856-8CFB739B0951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18B3A8-2783-42C9-8B9D-71AB9561AB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9C1C89-28C1-4295-B856-8CFB739B0951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18B3A8-2783-42C9-8B9D-71AB9561AB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D9C1C89-28C1-4295-B856-8CFB739B0951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818B3A8-2783-42C9-8B9D-71AB9561ABD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9C1C89-28C1-4295-B856-8CFB739B0951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818B3A8-2783-42C9-8B9D-71AB9561ABD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9C1C89-28C1-4295-B856-8CFB739B0951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818B3A8-2783-42C9-8B9D-71AB9561AB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9C1C89-28C1-4295-B856-8CFB739B0951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18B3A8-2783-42C9-8B9D-71AB9561ABD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9C1C89-28C1-4295-B856-8CFB739B0951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18B3A8-2783-42C9-8B9D-71AB9561AB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D9C1C89-28C1-4295-B856-8CFB739B0951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818B3A8-2783-42C9-8B9D-71AB9561ABD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D9C1C89-28C1-4295-B856-8CFB739B0951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818B3A8-2783-42C9-8B9D-71AB9561ABD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D9C1C89-28C1-4295-B856-8CFB739B0951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818B3A8-2783-42C9-8B9D-71AB9561ABDD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???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Что </a:t>
            </a:r>
            <a:r>
              <a:rPr lang="ru-RU" dirty="0"/>
              <a:t>не видно просто глазом,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Нам </a:t>
            </a:r>
            <a:r>
              <a:rPr lang="ru-RU" dirty="0"/>
              <a:t>труба покажет сразу.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Глаз </a:t>
            </a:r>
            <a:r>
              <a:rPr lang="ru-RU" dirty="0"/>
              <a:t>один </a:t>
            </a:r>
            <a:r>
              <a:rPr lang="ru-RU" dirty="0" smtClean="0"/>
              <a:t>закрой,  </a:t>
            </a:r>
          </a:p>
          <a:p>
            <a:pPr marL="0" indent="0">
              <a:buNone/>
            </a:pPr>
            <a:r>
              <a:rPr lang="ru-RU" dirty="0" smtClean="0"/>
              <a:t>И </a:t>
            </a:r>
            <a:r>
              <a:rPr lang="ru-RU" dirty="0"/>
              <a:t>вот — </a:t>
            </a:r>
            <a:r>
              <a:rPr lang="ru-RU" dirty="0" smtClean="0"/>
              <a:t>увеличит ….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528" y="2697485"/>
            <a:ext cx="2411952" cy="3751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1390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/>
              <a:t>Светильник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Светильник в цифровом микроскопе обеспечивает освещение объекта и создает условия для получения качественного изображения. Он может быть оснащен различными типами источников света, такими как светодиоды или лазеры.</a:t>
            </a:r>
          </a:p>
        </p:txBody>
      </p:sp>
    </p:spTree>
    <p:extLst>
      <p:ext uri="{BB962C8B-B14F-4D97-AF65-F5344CB8AC3E}">
        <p14:creationId xmlns:p14="http://schemas.microsoft.com/office/powerpoint/2010/main" val="4746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Столик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Столик цифрового микроскопа предназначен для размещения объекта, который будет исследоваться. Он обычно имеет регулируемую высоту и может быть оснащен механизмом для перемещения объекта в горизонтальном направлении.</a:t>
            </a:r>
          </a:p>
        </p:txBody>
      </p:sp>
    </p:spTree>
    <p:extLst>
      <p:ext uri="{BB962C8B-B14F-4D97-AF65-F5344CB8AC3E}">
        <p14:creationId xmlns:p14="http://schemas.microsoft.com/office/powerpoint/2010/main" val="32507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/>
              <a:t>Камера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В цифровом микроскопе используется камера для фиксации изображения и передачи его на компьютер или другое устройство. Камера может быть встроенной или съемной, и она играет ключевую роль в процессе цифровой обработки и сохранения изображений.</a:t>
            </a:r>
          </a:p>
        </p:txBody>
      </p:sp>
    </p:spTree>
    <p:extLst>
      <p:ext uri="{BB962C8B-B14F-4D97-AF65-F5344CB8AC3E}">
        <p14:creationId xmlns:p14="http://schemas.microsoft.com/office/powerpoint/2010/main" val="179833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Управление и вывод изображений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/>
              <a:t>Цифровой микроскоп обычно оснащен программным обеспечением, которое позволяет управлять настройками микроскопа и выводить изображения на экран компьютера или другого устройства. Пользователь может настроить яркость, контрастность и другие параметры изображения для достижения наилучшего визуального опыта.</a:t>
            </a:r>
          </a:p>
        </p:txBody>
      </p:sp>
    </p:spTree>
    <p:extLst>
      <p:ext uri="{BB962C8B-B14F-4D97-AF65-F5344CB8AC3E}">
        <p14:creationId xmlns:p14="http://schemas.microsoft.com/office/powerpoint/2010/main" val="1994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6652"/>
            <a:ext cx="8640960" cy="62286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078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ГОТОВИМСЯ К ВПР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Ольга на уроке изучала устройство цифрового микроскопа и делала соответствующие подписи к рисунку. Какую деталь микроскопа на рисунке она обозначила буквой А?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789040"/>
            <a:ext cx="2257408" cy="28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5008374"/>
            <a:ext cx="28474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Ответ: основание.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784297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ГОТОВИМСЯ К ВПР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Алина на уроке изучала устройство цифрового микроскопа и делала соответствующие подписи к рисунку. Какую деталь микроскопа на рисунке она обозначила буквой А?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5008374"/>
            <a:ext cx="35316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Ответ: ручки штатива </a:t>
            </a:r>
          </a:p>
          <a:p>
            <a:r>
              <a:rPr lang="ru-RU" sz="2400" b="1" dirty="0" smtClean="0"/>
              <a:t>ИЛИ штатив.</a:t>
            </a:r>
            <a:endParaRPr lang="ru-RU" sz="24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717032"/>
            <a:ext cx="2258325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7905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ГОТОВИМСЯ  К ВПР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Елизавета на уроке изучала устройство цифрового микроскопа и делала соответствующие подписи к рисунку. Какую деталь микроскопа на рисунке она обозначила буквой А?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5008374"/>
            <a:ext cx="42745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Ответ: предметный столик.</a:t>
            </a:r>
            <a:endParaRPr lang="ru-RU" sz="24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861048"/>
            <a:ext cx="2309699" cy="25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5503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ГОТОВИМСЯ К ВПР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Алина рассмотрела мякоть плода арбуза под цифровым микроскопом, на котором было указано:— увеличение объектива  — 200.Какое увеличение даёт данный микроскоп?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5008374"/>
            <a:ext cx="1829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Ответ: 200.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63329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ГОТОВИМСЯ К ВПР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Какую функцию выполняет эта часть цифрового микроскопа при работе с ним?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429000"/>
            <a:ext cx="489654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Ответ: фиксация оптической части ИЛИ закрепление ручек штатива ИЛИ соединение подставки, предметного столика и оптической части.</a:t>
            </a:r>
            <a:endParaRPr lang="ru-RU" sz="24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996952"/>
            <a:ext cx="2718443" cy="32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9478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???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Если носишь её ты с собой,</a:t>
            </a:r>
          </a:p>
          <a:p>
            <a:r>
              <a:rPr lang="ru-RU" dirty="0"/>
              <a:t>Поступаешь совсем ты неглупо,</a:t>
            </a:r>
          </a:p>
          <a:p>
            <a:r>
              <a:rPr lang="ru-RU" dirty="0"/>
              <a:t>Даже мелкие буквы порой</a:t>
            </a:r>
          </a:p>
          <a:p>
            <a:r>
              <a:rPr lang="ru-RU" dirty="0"/>
              <a:t>Прочитает помощница –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501008"/>
            <a:ext cx="3132000" cy="313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05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ГОТОВИМСЯ К ВПР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6280"/>
          </a:xfrm>
        </p:spPr>
        <p:txBody>
          <a:bodyPr/>
          <a:lstStyle/>
          <a:p>
            <a:r>
              <a:rPr lang="ru-RU" dirty="0"/>
              <a:t>Наталья на уроке изучала устройство цифрового микроскопа и делала соответствующие подписи к рисунку. Какую деталь микроскопа на рисунке она обозначила буквой А?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581128"/>
            <a:ext cx="48965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Ответ: переключатель ИЛИ револьвер ИЛИ регулировочное кольцо.</a:t>
            </a:r>
            <a:endParaRPr lang="ru-RU" sz="24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715" y="3573512"/>
            <a:ext cx="1456159" cy="292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018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ГОТОВИМСЯ К ВПР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6280"/>
          </a:xfrm>
        </p:spPr>
        <p:txBody>
          <a:bodyPr/>
          <a:lstStyle/>
          <a:p>
            <a:r>
              <a:rPr lang="ru-RU" dirty="0"/>
              <a:t>Наталья на уроке изучала устройство цифрового микроскопа и делала соответствующие подписи к рисунку. Какую деталь микроскопа на рисунке она обозначила буквой А?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581128"/>
            <a:ext cx="48965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Ответ: кабель (USB) ИЛИ провод ИЛИ шнур.</a:t>
            </a:r>
            <a:endParaRPr lang="ru-RU" sz="2400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717032"/>
            <a:ext cx="2104889" cy="26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6471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612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569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350658"/>
            <a:ext cx="8232915" cy="61746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44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ГОТОВИМСЯ К ВПР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Рисунок был выполнен при работе со штативной лупой, на которой указано: увеличение окуляра  — 8. Какое увеличение даёт данная штативная лупа</a:t>
            </a:r>
            <a:r>
              <a:rPr lang="ru-RU" dirty="0" smtClean="0"/>
              <a:t>?  </a:t>
            </a:r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11" y="3933056"/>
            <a:ext cx="3925915" cy="22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4495058"/>
            <a:ext cx="27363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Ответ: 8.</a:t>
            </a:r>
          </a:p>
          <a:p>
            <a:r>
              <a:rPr lang="ru-RU" b="1" dirty="0" smtClean="0"/>
              <a:t>Так как в лупе нет объектива, то увеличение лупы равно увеличению окуляра.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70566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ГОТОВИМСЯ К ВПР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Вероника рассмотрела мякоть плода арбуза под </a:t>
            </a:r>
            <a:r>
              <a:rPr lang="ru-RU" dirty="0" smtClean="0"/>
              <a:t>штативной лупой</a:t>
            </a:r>
            <a:r>
              <a:rPr lang="ru-RU" dirty="0"/>
              <a:t>, на которой было указано:— увеличение окуляра  — 60.Какое увеличение даёт данная штативная лупа?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4495058"/>
            <a:ext cx="2736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Ответ: 60.</a:t>
            </a:r>
          </a:p>
          <a:p>
            <a:r>
              <a:rPr lang="ru-RU" sz="2400" b="1" dirty="0" smtClean="0"/>
              <a:t>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42635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712968" cy="622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282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8568952" cy="59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88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Микроскоп</a:t>
            </a:r>
          </a:p>
          <a:p>
            <a:r>
              <a:rPr lang="ru-RU" dirty="0" smtClean="0"/>
              <a:t>Цифровой, световой</a:t>
            </a:r>
          </a:p>
          <a:p>
            <a:r>
              <a:rPr lang="ru-RU" dirty="0" smtClean="0"/>
              <a:t>Увеличивает, позволяет увидеть, рассмотреть</a:t>
            </a:r>
          </a:p>
          <a:p>
            <a:r>
              <a:rPr lang="ru-RU" dirty="0" smtClean="0"/>
              <a:t>Микроскоп – это увеличительный прибор</a:t>
            </a:r>
          </a:p>
          <a:p>
            <a:r>
              <a:rPr lang="ru-RU" dirty="0" smtClean="0"/>
              <a:t>Линзы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691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http://www.bolshoyvopros.ru/questions/3983056-vpr-biologija-5-klass-kak-otvetit-na-voprosy-o-cifrovom-mikroskope.html</a:t>
            </a:r>
          </a:p>
          <a:p>
            <a:r>
              <a:rPr lang="en-US" dirty="0"/>
              <a:t>https://artzspace.art/stroenie+tsifrovogo+mikroskopa+5+klass</a:t>
            </a:r>
          </a:p>
          <a:p>
            <a:r>
              <a:rPr lang="en-US" dirty="0"/>
              <a:t>https://bio5-vpr.sdamgia.ru/test?theme=31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9769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Устройство увеличительных приборов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852936"/>
            <a:ext cx="4934347" cy="36370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8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Строение цифрового микроскопа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8784976" cy="51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237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Преимущества современных цифровых микроскопов: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/>
              <a:t>есть возможность делиться полученными данными в режиме реального времени с другими пользователями, записывать видео и делать фото;</a:t>
            </a:r>
          </a:p>
          <a:p>
            <a:pPr marL="0" indent="0" algn="just">
              <a:buNone/>
            </a:pPr>
            <a:r>
              <a:rPr lang="ru-RU" dirty="0"/>
              <a:t>удобно проводить наблюдения, так как не нужно всматриваться в окуляр;</a:t>
            </a:r>
          </a:p>
          <a:p>
            <a:pPr marL="0" indent="0" algn="just">
              <a:buNone/>
            </a:pPr>
            <a:r>
              <a:rPr lang="ru-RU" dirty="0"/>
              <a:t>благодаря цифровым технологиям, улучшились в несколько десятков раз параметры увеличения, благодаря высокому разрешению изображения;</a:t>
            </a:r>
          </a:p>
          <a:p>
            <a:pPr marL="0" indent="0" algn="just">
              <a:buNone/>
            </a:pPr>
            <a:r>
              <a:rPr lang="ru-RU" dirty="0"/>
              <a:t>полученную в результате исследований информацию можно сохранить на компьютере, чтобы иметь возможность в любое время продолжить её изучение.</a:t>
            </a:r>
          </a:p>
        </p:txBody>
      </p:sp>
    </p:spTree>
    <p:extLst>
      <p:ext uri="{BB962C8B-B14F-4D97-AF65-F5344CB8AC3E}">
        <p14:creationId xmlns:p14="http://schemas.microsoft.com/office/powerpoint/2010/main" val="51118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/>
              <a:t>Удобство использования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/>
              <a:t>Цифровой микроскоп обладает преимуществом простоты в использовании. Он не требует специальных навыков или знаний, чтобы получить качественное изображение. Кроме того, возможность вывода изображения на экран компьютера делает его более удобным для коллективного наблюдения и обсуждения.</a:t>
            </a:r>
          </a:p>
        </p:txBody>
      </p:sp>
    </p:spTree>
    <p:extLst>
      <p:ext uri="{BB962C8B-B14F-4D97-AF65-F5344CB8AC3E}">
        <p14:creationId xmlns:p14="http://schemas.microsoft.com/office/powerpoint/2010/main" val="394633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Цифровой микроскоп состоит из: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46237"/>
            <a:ext cx="4911987" cy="452628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столик с подсветкой, где размещается исследуемый объект;</a:t>
            </a:r>
          </a:p>
          <a:p>
            <a:r>
              <a:rPr lang="ru-RU" dirty="0"/>
              <a:t>объектив с определённым увеличением, у большинства моделей объективы сменные;</a:t>
            </a:r>
          </a:p>
          <a:p>
            <a:r>
              <a:rPr lang="ru-RU" dirty="0"/>
              <a:t>цифровая камера с высоким разрешением;</a:t>
            </a:r>
          </a:p>
          <a:p>
            <a:r>
              <a:rPr lang="ru-RU" dirty="0"/>
              <a:t>USB-кабель для соединения с компьютером;</a:t>
            </a:r>
          </a:p>
          <a:p>
            <a:r>
              <a:rPr lang="ru-RU" dirty="0" err="1"/>
              <a:t>фокусировочный</a:t>
            </a:r>
            <a:r>
              <a:rPr lang="ru-RU" dirty="0"/>
              <a:t> механизм для регулировки чёткости изображения;</a:t>
            </a:r>
          </a:p>
          <a:p>
            <a:r>
              <a:rPr lang="ru-RU" dirty="0"/>
              <a:t>программное обеспечение.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9187" y="1628800"/>
            <a:ext cx="3300699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540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/>
              <a:t>Окуляр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/>
              <a:t>Окуляр является частью оптической системы микроскопа и предназначен для наблюдения за увеличенным изображением. </a:t>
            </a:r>
            <a:endParaRPr lang="ru-RU" dirty="0" smtClean="0"/>
          </a:p>
          <a:p>
            <a:pPr algn="just"/>
            <a:r>
              <a:rPr lang="ru-RU" dirty="0" smtClean="0"/>
              <a:t> Вместо </a:t>
            </a:r>
            <a:r>
              <a:rPr lang="ru-RU" dirty="0"/>
              <a:t>оптического окуляра в цифровом микроскопе установлена цифровая камера, передающая изображение сразу же на компьютер</a:t>
            </a:r>
          </a:p>
        </p:txBody>
      </p:sp>
    </p:spTree>
    <p:extLst>
      <p:ext uri="{BB962C8B-B14F-4D97-AF65-F5344CB8AC3E}">
        <p14:creationId xmlns:p14="http://schemas.microsoft.com/office/powerpoint/2010/main" val="428262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Объектив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Объектив - это оптическая система, которая увеличивает изображение объекта. В цифровом микроскопе объектив может быть съемным и иметь различные фокусные расстояния для достижения различных уровней увеличения.</a:t>
            </a:r>
          </a:p>
        </p:txBody>
      </p:sp>
    </p:spTree>
    <p:extLst>
      <p:ext uri="{BB962C8B-B14F-4D97-AF65-F5344CB8AC3E}">
        <p14:creationId xmlns:p14="http://schemas.microsoft.com/office/powerpoint/2010/main" val="332294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69</TotalTime>
  <Words>727</Words>
  <Application>Microsoft Office PowerPoint</Application>
  <PresentationFormat>Экран (4:3)</PresentationFormat>
  <Paragraphs>79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Литейная</vt:lpstr>
      <vt:lpstr>???</vt:lpstr>
      <vt:lpstr>???</vt:lpstr>
      <vt:lpstr>Устройство увеличительных приборов</vt:lpstr>
      <vt:lpstr>Строение цифрового микроскопа</vt:lpstr>
      <vt:lpstr>Преимущества современных цифровых микроскопов:</vt:lpstr>
      <vt:lpstr>Удобство использования</vt:lpstr>
      <vt:lpstr>Цифровой микроскоп состоит из:</vt:lpstr>
      <vt:lpstr>Окуляр</vt:lpstr>
      <vt:lpstr>Объектив</vt:lpstr>
      <vt:lpstr>Светильник</vt:lpstr>
      <vt:lpstr>Столик</vt:lpstr>
      <vt:lpstr>Камера</vt:lpstr>
      <vt:lpstr>Управление и вывод изображений</vt:lpstr>
      <vt:lpstr>Презентация PowerPoint</vt:lpstr>
      <vt:lpstr>ГОТОВИМСЯ К ВПР</vt:lpstr>
      <vt:lpstr>ГОТОВИМСЯ К ВПР</vt:lpstr>
      <vt:lpstr>ГОТОВИМСЯ  К ВПР</vt:lpstr>
      <vt:lpstr>ГОТОВИМСЯ К ВПР</vt:lpstr>
      <vt:lpstr>ГОТОВИМСЯ К ВПР</vt:lpstr>
      <vt:lpstr>ГОТОВИМСЯ К ВПР</vt:lpstr>
      <vt:lpstr>ГОТОВИМСЯ К ВПР</vt:lpstr>
      <vt:lpstr>Презентация PowerPoint</vt:lpstr>
      <vt:lpstr>Презентация PowerPoint</vt:lpstr>
      <vt:lpstr>ГОТОВИМСЯ К ВПР</vt:lpstr>
      <vt:lpstr>ГОТОВИМСЯ К ВПР</vt:lpstr>
      <vt:lpstr>Презентация PowerPoint</vt:lpstr>
      <vt:lpstr>Презентация PowerPoint</vt:lpstr>
      <vt:lpstr>Презентация PowerPoint</vt:lpstr>
      <vt:lpstr>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Устройство увеличительных приборов</dc:title>
  <dc:creator>Frost</dc:creator>
  <cp:lastModifiedBy>Frost</cp:lastModifiedBy>
  <cp:revision>8</cp:revision>
  <dcterms:created xsi:type="dcterms:W3CDTF">2023-11-13T00:48:26Z</dcterms:created>
  <dcterms:modified xsi:type="dcterms:W3CDTF">2023-11-13T02:06:11Z</dcterms:modified>
</cp:coreProperties>
</file>