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61" r:id="rId5"/>
    <p:sldId id="262" r:id="rId6"/>
    <p:sldId id="264" r:id="rId7"/>
    <p:sldId id="265" r:id="rId8"/>
    <p:sldId id="266" r:id="rId9"/>
    <p:sldId id="270" r:id="rId10"/>
    <p:sldId id="267" r:id="rId11"/>
    <p:sldId id="268" r:id="rId12"/>
    <p:sldId id="272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6" y="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03.11.2021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05800" cy="223224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effectLst/>
              </a:rPr>
              <a:t>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Открытое лично-командное Первенство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  <a:effectLst/>
              </a:rPr>
              <a:t>Ельцоского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</a:rPr>
              <a:t> района по огневой подготовке в честь памяти воина земляка, гвардии младшего сержанта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/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Логинова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ffectLst/>
              </a:rPr>
              <a:t>Олега Владимировича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. 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effectLst/>
              </a:rPr>
            </a:b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effectLst/>
              </a:rPr>
              <a:t> МКОУ Пуштулимская СОШ.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</a:rPr>
              <a:t/>
            </a:r>
            <a:br>
              <a:rPr lang="ru-RU" sz="1800" dirty="0">
                <a:solidFill>
                  <a:schemeClr val="accent1">
                    <a:lumMod val="50000"/>
                  </a:schemeClr>
                </a:solidFill>
                <a:effectLst/>
              </a:rPr>
            </a:br>
            <a:r>
              <a:rPr lang="ru-RU" sz="1800" dirty="0" smtClean="0"/>
              <a:t> 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0" y="3228975"/>
            <a:ext cx="7854950" cy="1752600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/>
              <a:t> 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066" y="2204864"/>
            <a:ext cx="3096835" cy="4129113"/>
          </a:xfrm>
          <a:prstGeom prst="rect">
            <a:avLst/>
          </a:prstGeom>
        </p:spPr>
      </p:pic>
      <p:pic>
        <p:nvPicPr>
          <p:cNvPr id="4" name="Я служу России +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236296" y="48691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60283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Второй этап соревнований, снаряжения магазина. Команда девочек из ВПК «Факел»</a:t>
            </a: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691" t="35555" r="42975"/>
          <a:stretch/>
        </p:blipFill>
        <p:spPr>
          <a:xfrm>
            <a:off x="1547664" y="1124745"/>
            <a:ext cx="5544616" cy="55696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4208" y="2132856"/>
            <a:ext cx="75014" cy="43891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681257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7"/>
            <a:ext cx="8229600" cy="636681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/>
              <a:t>Команда девочек ВПК «Факел» на третьем этапе соревнований,  разборка сборка автомата Калашникова.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567" t="22266" r="42782"/>
          <a:stretch/>
        </p:blipFill>
        <p:spPr>
          <a:xfrm>
            <a:off x="2771799" y="1412776"/>
            <a:ext cx="3679025" cy="5112568"/>
          </a:xfrm>
        </p:spPr>
      </p:pic>
    </p:spTree>
    <p:extLst>
      <p:ext uri="{BB962C8B-B14F-4D97-AF65-F5344CB8AC3E}">
        <p14:creationId xmlns="" xmlns:p14="http://schemas.microsoft.com/office/powerpoint/2010/main" val="41867676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Команда МКОУ </a:t>
            </a:r>
            <a:r>
              <a:rPr lang="ru-RU" sz="1600" dirty="0" err="1" smtClean="0"/>
              <a:t>Пуштулимская</a:t>
            </a:r>
            <a:r>
              <a:rPr lang="ru-RU" sz="1600" dirty="0" smtClean="0"/>
              <a:t> </a:t>
            </a:r>
            <a:r>
              <a:rPr lang="ru-RU" sz="1600" dirty="0" smtClean="0"/>
              <a:t>СОШ 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72" t="14193" r="6476" b="10664"/>
          <a:stretch/>
        </p:blipFill>
        <p:spPr>
          <a:xfrm>
            <a:off x="623076" y="1556792"/>
            <a:ext cx="7964975" cy="5007027"/>
          </a:xfrm>
        </p:spPr>
      </p:pic>
    </p:spTree>
    <p:extLst>
      <p:ext uri="{BB962C8B-B14F-4D97-AF65-F5344CB8AC3E}">
        <p14:creationId xmlns="" xmlns:p14="http://schemas.microsoft.com/office/powerpoint/2010/main" val="29698950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ru-RU" sz="1600" dirty="0"/>
              <a:t>Команда МКОУ </a:t>
            </a:r>
            <a:r>
              <a:rPr lang="ru-RU" sz="1600" dirty="0" err="1" smtClean="0"/>
              <a:t>Пуштулимская</a:t>
            </a:r>
            <a:r>
              <a:rPr lang="ru-RU" sz="1600" dirty="0" smtClean="0"/>
              <a:t> СОШ, разборка сборка АК-74.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216" r="12986"/>
          <a:stretch/>
        </p:blipFill>
        <p:spPr>
          <a:xfrm>
            <a:off x="467544" y="1700808"/>
            <a:ext cx="3733800" cy="4389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43" r="15714" b="30953"/>
          <a:stretch/>
        </p:blipFill>
        <p:spPr>
          <a:xfrm>
            <a:off x="3475044" y="1700808"/>
            <a:ext cx="5250295" cy="43752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80312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0656"/>
          </a:xfrm>
        </p:spPr>
        <p:txBody>
          <a:bodyPr>
            <a:normAutofit/>
          </a:bodyPr>
          <a:lstStyle/>
          <a:p>
            <a:pPr algn="ctr"/>
            <a:r>
              <a:rPr lang="ru-RU" sz="1600" dirty="0"/>
              <a:t>Команда МКОУ </a:t>
            </a:r>
            <a:r>
              <a:rPr lang="ru-RU" sz="1600" dirty="0" err="1"/>
              <a:t>Пуштулимсая</a:t>
            </a:r>
            <a:r>
              <a:rPr lang="ru-RU" sz="1600" dirty="0"/>
              <a:t> </a:t>
            </a:r>
            <a:r>
              <a:rPr lang="ru-RU" sz="1600" dirty="0" err="1"/>
              <a:t>СОШ</a:t>
            </a:r>
            <a:r>
              <a:rPr lang="ru-RU" sz="1600" dirty="0"/>
              <a:t>, </a:t>
            </a:r>
            <a:r>
              <a:rPr lang="ru-RU" sz="1600" dirty="0" smtClean="0"/>
              <a:t>разборка сборка  АК-74</a:t>
            </a:r>
            <a:r>
              <a:rPr lang="ru-RU" sz="1600" dirty="0"/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192" y="1412777"/>
            <a:ext cx="7151199" cy="5363400"/>
          </a:xfrm>
        </p:spPr>
      </p:pic>
    </p:spTree>
    <p:extLst>
      <p:ext uri="{BB962C8B-B14F-4D97-AF65-F5344CB8AC3E}">
        <p14:creationId xmlns="" xmlns:p14="http://schemas.microsoft.com/office/powerpoint/2010/main" val="38728237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Команда: </a:t>
            </a:r>
            <a:r>
              <a:rPr lang="ru-RU" sz="1600" dirty="0" smtClean="0"/>
              <a:t>Ветераны пограничных войск, воины интернационалисты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166" t="12705" r="7592" b="6944"/>
          <a:stretch/>
        </p:blipFill>
        <p:spPr>
          <a:xfrm>
            <a:off x="2195736" y="1555373"/>
            <a:ext cx="4536504" cy="4948911"/>
          </a:xfrm>
        </p:spPr>
      </p:pic>
    </p:spTree>
    <p:extLst>
      <p:ext uri="{BB962C8B-B14F-4D97-AF65-F5344CB8AC3E}">
        <p14:creationId xmlns="" xmlns:p14="http://schemas.microsoft.com/office/powerpoint/2010/main" val="11994171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Команда: </a:t>
            </a:r>
            <a:r>
              <a:rPr lang="ru-RU" sz="1600" dirty="0" smtClean="0"/>
              <a:t>Ветераны пограничных войск, воины </a:t>
            </a:r>
            <a:r>
              <a:rPr lang="ru-RU" sz="1600" dirty="0" smtClean="0"/>
              <a:t>интернационалисты. </a:t>
            </a:r>
            <a:r>
              <a:rPr lang="ru-RU" sz="1600" dirty="0" smtClean="0"/>
              <a:t>Снаряжения </a:t>
            </a:r>
            <a:r>
              <a:rPr lang="ru-RU" sz="1600" dirty="0" smtClean="0"/>
              <a:t>магазина, разборка  сборка АК-74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398" r="20985"/>
          <a:stretch/>
        </p:blipFill>
        <p:spPr>
          <a:xfrm>
            <a:off x="467544" y="1772816"/>
            <a:ext cx="2318657" cy="4389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856" r="24163"/>
          <a:stretch/>
        </p:blipFill>
        <p:spPr>
          <a:xfrm>
            <a:off x="2771800" y="1772816"/>
            <a:ext cx="2634343" cy="43924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48" r="17021"/>
          <a:stretch/>
        </p:blipFill>
        <p:spPr>
          <a:xfrm>
            <a:off x="4860032" y="1772816"/>
            <a:ext cx="4074528" cy="43924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793586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Команда: </a:t>
            </a:r>
            <a:r>
              <a:rPr lang="ru-RU" sz="1600" dirty="0" smtClean="0"/>
              <a:t>Ветераны пограничных войск, воины </a:t>
            </a:r>
            <a:r>
              <a:rPr lang="ru-RU" sz="1600" dirty="0" smtClean="0"/>
              <a:t>интернационалисты. </a:t>
            </a:r>
            <a:r>
              <a:rPr lang="ru-RU" sz="1600" dirty="0" smtClean="0"/>
              <a:t>Разборка  </a:t>
            </a:r>
            <a:r>
              <a:rPr lang="ru-RU" sz="1600" dirty="0"/>
              <a:t>сборка АК-74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9168"/>
          <a:stretch/>
        </p:blipFill>
        <p:spPr>
          <a:xfrm>
            <a:off x="2195736" y="1628800"/>
            <a:ext cx="4824536" cy="5108441"/>
          </a:xfrm>
        </p:spPr>
      </p:pic>
    </p:spTree>
    <p:extLst>
      <p:ext uri="{BB962C8B-B14F-4D97-AF65-F5344CB8AC3E}">
        <p14:creationId xmlns="" xmlns:p14="http://schemas.microsoft.com/office/powerpoint/2010/main" val="2530007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435280" cy="360040"/>
          </a:xfrm>
        </p:spPr>
        <p:txBody>
          <a:bodyPr>
            <a:normAutofit/>
          </a:bodyPr>
          <a:lstStyle/>
          <a:p>
            <a:pPr algn="ctr"/>
            <a:r>
              <a:rPr lang="ru-RU" sz="1600" dirty="0"/>
              <a:t>На первом этапе соревнований, команда </a:t>
            </a:r>
            <a:r>
              <a:rPr lang="ru-RU" sz="1600" dirty="0" smtClean="0"/>
              <a:t>юношей </a:t>
            </a:r>
            <a:r>
              <a:rPr lang="ru-RU" sz="1600" dirty="0"/>
              <a:t>из ВПК «Факел».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542" t="15433" r="17822" b="3720"/>
          <a:stretch/>
        </p:blipFill>
        <p:spPr>
          <a:xfrm>
            <a:off x="1547664" y="1217104"/>
            <a:ext cx="5640896" cy="5640896"/>
          </a:xfrm>
        </p:spPr>
      </p:pic>
    </p:spTree>
    <p:extLst>
      <p:ext uri="{BB962C8B-B14F-4D97-AF65-F5344CB8AC3E}">
        <p14:creationId xmlns="" xmlns:p14="http://schemas.microsoft.com/office/powerpoint/2010/main" val="14460526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48648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  Команда юношей из </a:t>
            </a:r>
            <a:r>
              <a:rPr lang="ru-RU" sz="1600" dirty="0"/>
              <a:t>ВПК «Факел</a:t>
            </a:r>
            <a:r>
              <a:rPr lang="ru-RU" sz="1600" dirty="0" smtClean="0"/>
              <a:t>». Разборка сборка АК-74.</a:t>
            </a: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413" r="23572"/>
          <a:stretch/>
        </p:blipFill>
        <p:spPr>
          <a:xfrm>
            <a:off x="1619672" y="1124744"/>
            <a:ext cx="6008990" cy="540060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35480"/>
            <a:ext cx="45719" cy="438912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008688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04088"/>
            <a:ext cx="8784976" cy="1284752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/>
              <a:t>Приветствие команд. </a:t>
            </a:r>
            <a:br>
              <a:rPr lang="ru-RU" sz="1600" dirty="0" smtClean="0"/>
            </a:br>
            <a:r>
              <a:rPr lang="ru-RU" sz="1600" dirty="0" smtClean="0"/>
              <a:t>В </a:t>
            </a:r>
            <a:r>
              <a:rPr lang="en-US" sz="1600" dirty="0" smtClean="0"/>
              <a:t>X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</a:rPr>
              <a:t>Открытом лично-командном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Первенство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</a:rPr>
              <a:t>Ельцоского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</a:rPr>
              <a:t> района по огневой</a:t>
            </a:r>
            <a:r>
              <a:rPr lang="ru-RU" sz="1600" dirty="0" smtClean="0"/>
              <a:t> подготовке приняли участие пять команд: </a:t>
            </a:r>
            <a:r>
              <a:rPr lang="ru-RU" sz="1600" dirty="0" smtClean="0"/>
              <a:t>Ветераны пограничных войск, воины интернационалисты, МОУ </a:t>
            </a:r>
            <a:r>
              <a:rPr lang="ru-RU" sz="1600" dirty="0" err="1" smtClean="0"/>
              <a:t>Ельцовская</a:t>
            </a:r>
            <a:r>
              <a:rPr lang="ru-RU" sz="1600" dirty="0" smtClean="0"/>
              <a:t> СОШ, МКОУ Пуштулимская СОШ, ВПК «Факел» (команда юношей и команда девочек), а также в личном зачёте курсанты ВПК «Факел».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2332" r="15314" b="39961"/>
          <a:stretch/>
        </p:blipFill>
        <p:spPr>
          <a:xfrm>
            <a:off x="5292080" y="2132856"/>
            <a:ext cx="3725122" cy="46085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018"/>
          <a:stretch/>
        </p:blipFill>
        <p:spPr>
          <a:xfrm>
            <a:off x="251520" y="2132856"/>
            <a:ext cx="5390710" cy="46085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89335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Команда курсантов ВПК «Факел» в личном зачёте.</a:t>
            </a:r>
            <a:endParaRPr lang="ru-RU" sz="1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588" t="7745" r="23402" b="3720"/>
          <a:stretch/>
        </p:blipFill>
        <p:spPr>
          <a:xfrm>
            <a:off x="2555776" y="1628799"/>
            <a:ext cx="4088845" cy="5121817"/>
          </a:xfrm>
        </p:spPr>
      </p:pic>
    </p:spTree>
    <p:extLst>
      <p:ext uri="{BB962C8B-B14F-4D97-AF65-F5344CB8AC3E}">
        <p14:creationId xmlns="" xmlns:p14="http://schemas.microsoft.com/office/powerpoint/2010/main" val="690125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/>
          </a:bodyPr>
          <a:lstStyle/>
          <a:p>
            <a:pPr algn="ctr"/>
            <a:r>
              <a:rPr lang="ru-RU" sz="1600" dirty="0"/>
              <a:t>Команда курсантов ВПК «Факел» в личном зачёте</a:t>
            </a:r>
            <a:r>
              <a:rPr lang="ru-RU" sz="1600" dirty="0" smtClean="0"/>
              <a:t>. Разборка  сборка АК-74.</a:t>
            </a:r>
            <a:endParaRPr lang="ru-RU" sz="1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06" t="7496" r="15218"/>
          <a:stretch/>
        </p:blipFill>
        <p:spPr>
          <a:xfrm>
            <a:off x="1619672" y="1556793"/>
            <a:ext cx="5776948" cy="5179810"/>
          </a:xfrm>
        </p:spPr>
      </p:pic>
    </p:spTree>
    <p:extLst>
      <p:ext uri="{BB962C8B-B14F-4D97-AF65-F5344CB8AC3E}">
        <p14:creationId xmlns="" xmlns:p14="http://schemas.microsoft.com/office/powerpoint/2010/main" val="2703132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48648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Ожидание результатов.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263" r="27494"/>
          <a:stretch/>
        </p:blipFill>
        <p:spPr>
          <a:xfrm>
            <a:off x="513383" y="1196752"/>
            <a:ext cx="3557873" cy="56481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691" t="15873" r="31071"/>
          <a:stretch/>
        </p:blipFill>
        <p:spPr>
          <a:xfrm>
            <a:off x="4071257" y="1196752"/>
            <a:ext cx="4956262" cy="5661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84872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В результате упорной борьбы, участники соревнований достигли следующих результатов. ВПК «Факел» 1 место (девочки), ВПК «Факел» 2 место (юноши), </a:t>
            </a:r>
            <a:r>
              <a:rPr lang="ru-RU" sz="1600" dirty="0" smtClean="0"/>
              <a:t>Ветераны пограничных войск, воины интернационалисты 3 </a:t>
            </a:r>
            <a:r>
              <a:rPr lang="ru-RU" sz="1600" dirty="0" smtClean="0"/>
              <a:t>место. В личном зачёте 1 место завоевала курсант ВПК «Факел» </a:t>
            </a:r>
            <a:r>
              <a:rPr lang="ru-RU" sz="1600" dirty="0" err="1" smtClean="0"/>
              <a:t>Сиражетдинова</a:t>
            </a:r>
            <a:r>
              <a:rPr lang="ru-RU" sz="1600" dirty="0" smtClean="0"/>
              <a:t> , 2 место </a:t>
            </a:r>
            <a:r>
              <a:rPr lang="ru-RU" sz="1600" dirty="0" err="1" smtClean="0"/>
              <a:t>Сутобалов</a:t>
            </a:r>
            <a:r>
              <a:rPr lang="ru-RU" sz="1600" dirty="0" smtClean="0"/>
              <a:t>, </a:t>
            </a:r>
            <a:r>
              <a:rPr lang="ru-RU" sz="1600" dirty="0" err="1" smtClean="0"/>
              <a:t>Лёшина</a:t>
            </a:r>
            <a:r>
              <a:rPr lang="ru-RU" sz="1600" dirty="0" smtClean="0"/>
              <a:t>, 3 место воспитанница </a:t>
            </a:r>
            <a:r>
              <a:rPr lang="ru-RU" sz="1600" dirty="0" err="1" smtClean="0"/>
              <a:t>Ельцовской</a:t>
            </a:r>
            <a:r>
              <a:rPr lang="ru-RU" sz="1600" dirty="0" smtClean="0"/>
              <a:t> школы.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55" t="2925" r="22602" b="14581"/>
          <a:stretch/>
        </p:blipFill>
        <p:spPr>
          <a:xfrm>
            <a:off x="1907704" y="1819325"/>
            <a:ext cx="4968551" cy="4792492"/>
          </a:xfrm>
        </p:spPr>
      </p:pic>
    </p:spTree>
    <p:extLst>
      <p:ext uri="{BB962C8B-B14F-4D97-AF65-F5344CB8AC3E}">
        <p14:creationId xmlns="" xmlns:p14="http://schemas.microsoft.com/office/powerpoint/2010/main" val="10972701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" r="41925"/>
          <a:stretch/>
        </p:blipFill>
        <p:spPr>
          <a:xfrm>
            <a:off x="2339752" y="1340768"/>
            <a:ext cx="4889734" cy="54006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568952" cy="432048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/>
              <a:t>Открытие соревнований по огневой подготовке предоставляется победителю прошлогоднего первенства.</a:t>
            </a:r>
            <a:br>
              <a:rPr lang="ru-RU" sz="1400" dirty="0" smtClean="0"/>
            </a:br>
            <a:r>
              <a:rPr lang="ru-RU" sz="1400" dirty="0" smtClean="0"/>
              <a:t>Представитель </a:t>
            </a:r>
            <a:r>
              <a:rPr lang="ru-RU" sz="1400" dirty="0" smtClean="0"/>
              <a:t>команды</a:t>
            </a:r>
            <a:r>
              <a:rPr lang="ru-RU" sz="1400" dirty="0" smtClean="0"/>
              <a:t> - </a:t>
            </a:r>
            <a:r>
              <a:rPr lang="ru-RU" sz="1400" dirty="0" smtClean="0"/>
              <a:t> </a:t>
            </a:r>
            <a:r>
              <a:rPr lang="ru-RU" sz="1400" dirty="0" smtClean="0"/>
              <a:t>Ветераны пограничных войск, </a:t>
            </a:r>
            <a:r>
              <a:rPr lang="ru-RU" sz="1400" dirty="0" smtClean="0"/>
              <a:t>воины интернационалисты: Печников </a:t>
            </a:r>
            <a:r>
              <a:rPr lang="ru-RU" sz="1400" dirty="0" smtClean="0"/>
              <a:t>Геннадий Петрович.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1444301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486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Курсанты ВПК «Факел»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10"/>
          <a:stretch/>
        </p:blipFill>
        <p:spPr>
          <a:xfrm>
            <a:off x="1691680" y="1412776"/>
            <a:ext cx="7272488" cy="5241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80" r="75925"/>
          <a:stretch/>
        </p:blipFill>
        <p:spPr>
          <a:xfrm>
            <a:off x="185056" y="1412776"/>
            <a:ext cx="1710721" cy="52565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0776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04088"/>
            <a:ext cx="8435280" cy="5646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/>
              <a:t>Представители </a:t>
            </a:r>
            <a:r>
              <a:rPr lang="ru-RU" sz="1800" dirty="0" smtClean="0"/>
              <a:t>команд: </a:t>
            </a:r>
            <a:r>
              <a:rPr lang="ru-RU" sz="1800" dirty="0" smtClean="0"/>
              <a:t>Ветераны пограничных войск</a:t>
            </a:r>
            <a:r>
              <a:rPr lang="ru-RU" sz="1800" dirty="0" smtClean="0"/>
              <a:t>, </a:t>
            </a:r>
            <a:r>
              <a:rPr lang="ru-RU" sz="1800" dirty="0" smtClean="0"/>
              <a:t>воины </a:t>
            </a:r>
            <a:r>
              <a:rPr lang="ru-RU" sz="1800" dirty="0" smtClean="0"/>
              <a:t>интернационалисты, </a:t>
            </a:r>
            <a:r>
              <a:rPr lang="ru-RU" sz="1800" dirty="0" smtClean="0"/>
              <a:t>МОУ </a:t>
            </a:r>
            <a:r>
              <a:rPr lang="ru-RU" sz="1800" dirty="0" err="1" smtClean="0"/>
              <a:t>Ельцовская</a:t>
            </a:r>
            <a:r>
              <a:rPr lang="ru-RU" sz="1800" dirty="0" smtClean="0"/>
              <a:t> СОШ.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406" r="25199"/>
          <a:stretch/>
        </p:blipFill>
        <p:spPr>
          <a:xfrm>
            <a:off x="683568" y="1844824"/>
            <a:ext cx="3581400" cy="4389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084" r="26956"/>
          <a:stretch/>
        </p:blipFill>
        <p:spPr>
          <a:xfrm>
            <a:off x="4211960" y="1844824"/>
            <a:ext cx="4189375" cy="43924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899278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 На первом этапе соревнований учащиеся </a:t>
            </a:r>
            <a:r>
              <a:rPr lang="ru-RU" sz="1600" dirty="0" err="1" smtClean="0"/>
              <a:t>Ельцовской</a:t>
            </a:r>
            <a:r>
              <a:rPr lang="ru-RU" sz="1600" dirty="0" smtClean="0"/>
              <a:t> школы.</a:t>
            </a:r>
            <a:r>
              <a:rPr lang="ru-RU" sz="1600" dirty="0"/>
              <a:t> Стрельба из пневматической винтовки, снаряжение магазина.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26366"/>
            <a:ext cx="4284477" cy="285631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844"/>
          <a:stretch/>
        </p:blipFill>
        <p:spPr>
          <a:xfrm>
            <a:off x="3203848" y="1556791"/>
            <a:ext cx="5575935" cy="28083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38" y="3585692"/>
            <a:ext cx="4363077" cy="32723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3" y="3602771"/>
            <a:ext cx="4351799" cy="32638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726635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63272" cy="636680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/>
              <a:t>Снаряжение магазина, разборка, сборка АК-74. На этапе учащиеся</a:t>
            </a:r>
            <a:br>
              <a:rPr lang="ru-RU" sz="1600" dirty="0" smtClean="0"/>
            </a:br>
            <a:r>
              <a:rPr lang="ru-RU" sz="1600" dirty="0" smtClean="0"/>
              <a:t> </a:t>
            </a:r>
            <a:r>
              <a:rPr lang="ru-RU" sz="1600" dirty="0" err="1" smtClean="0"/>
              <a:t>Ельцовской</a:t>
            </a:r>
            <a:r>
              <a:rPr lang="ru-RU" sz="1600" dirty="0" smtClean="0"/>
              <a:t> школы.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456" r="18797"/>
          <a:stretch/>
        </p:blipFill>
        <p:spPr>
          <a:xfrm>
            <a:off x="899593" y="1486897"/>
            <a:ext cx="2362200" cy="273630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6974" r="9889"/>
          <a:stretch/>
        </p:blipFill>
        <p:spPr>
          <a:xfrm>
            <a:off x="5422929" y="1471877"/>
            <a:ext cx="2685913" cy="27543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43" r="19149"/>
          <a:stretch/>
        </p:blipFill>
        <p:spPr>
          <a:xfrm>
            <a:off x="769030" y="4223201"/>
            <a:ext cx="2506825" cy="26218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967" r="23765"/>
          <a:stretch/>
        </p:blipFill>
        <p:spPr>
          <a:xfrm>
            <a:off x="3275855" y="1468895"/>
            <a:ext cx="2147074" cy="27543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6246"/>
          <a:stretch/>
        </p:blipFill>
        <p:spPr>
          <a:xfrm>
            <a:off x="3275855" y="4202105"/>
            <a:ext cx="1716832" cy="26558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858" r="21199"/>
          <a:stretch/>
        </p:blipFill>
        <p:spPr>
          <a:xfrm>
            <a:off x="4992687" y="4226183"/>
            <a:ext cx="1709056" cy="261891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508" r="39173"/>
          <a:stretch/>
        </p:blipFill>
        <p:spPr>
          <a:xfrm>
            <a:off x="6701743" y="4208664"/>
            <a:ext cx="1407099" cy="26493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50592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На первом этапе соревнований, команда девочек из ВПК «Факел».</a:t>
            </a:r>
            <a:endParaRPr lang="ru-RU" sz="16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031"/>
          <a:stretch/>
        </p:blipFill>
        <p:spPr>
          <a:xfrm>
            <a:off x="467544" y="1628800"/>
            <a:ext cx="4504720" cy="438943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7262" r="17500"/>
          <a:stretch/>
        </p:blipFill>
        <p:spPr>
          <a:xfrm>
            <a:off x="4932040" y="1628801"/>
            <a:ext cx="3235102" cy="43924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571641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Стрельба из пневматической винтовки, ВПК «Факел»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200"/>
          <a:stretch/>
        </p:blipFill>
        <p:spPr>
          <a:xfrm>
            <a:off x="371344" y="1435411"/>
            <a:ext cx="8449128" cy="4889189"/>
          </a:xfrm>
        </p:spPr>
      </p:pic>
    </p:spTree>
    <p:extLst>
      <p:ext uri="{BB962C8B-B14F-4D97-AF65-F5344CB8AC3E}">
        <p14:creationId xmlns="" xmlns:p14="http://schemas.microsoft.com/office/powerpoint/2010/main" val="4042087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559</TotalTime>
  <Words>301</Words>
  <Application>Microsoft Office PowerPoint</Application>
  <PresentationFormat>Экран (4:3)</PresentationFormat>
  <Paragraphs>24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 Открытое лично-командное Первенство Ельцоского района по огневой подготовке в честь памяти воина земляка, гвардии младшего сержанта  Логинова Олега Владимировича.   МКОУ Пуштулимская СОШ.  </vt:lpstr>
      <vt:lpstr>Приветствие команд.  В X Открытом лично-командном Первенство Ельцоского района по огневой подготовке приняли участие пять команд: Ветераны пограничных войск, воины интернационалисты, МОУ Ельцовская СОШ, МКОУ Пуштулимская СОШ, ВПК «Факел» (команда юношей и команда девочек), а также в личном зачёте курсанты ВПК «Факел».</vt:lpstr>
      <vt:lpstr>Открытие соревнований по огневой подготовке предоставляется победителю прошлогоднего первенства. Представитель команды -  Ветераны пограничных войск, воины интернационалисты: Печников Геннадий Петрович.</vt:lpstr>
      <vt:lpstr>Курсанты ВПК «Факел»</vt:lpstr>
      <vt:lpstr>Представители команд: Ветераны пограничных войск, воины интернационалисты, МОУ Ельцовская СОШ.</vt:lpstr>
      <vt:lpstr> На первом этапе соревнований учащиеся Ельцовской школы. Стрельба из пневматической винтовки, снаряжение магазина. </vt:lpstr>
      <vt:lpstr>Снаряжение магазина, разборка, сборка АК-74. На этапе учащиеся  Ельцовской школы.</vt:lpstr>
      <vt:lpstr>На первом этапе соревнований, команда девочек из ВПК «Факел».</vt:lpstr>
      <vt:lpstr>Стрельба из пневматической винтовки, ВПК «Факел»</vt:lpstr>
      <vt:lpstr>Второй этап соревнований, снаряжения магазина. Команда девочек из ВПК «Факел»</vt:lpstr>
      <vt:lpstr>Команда девочек ВПК «Факел» на третьем этапе соревнований,  разборка сборка автомата Калашникова.</vt:lpstr>
      <vt:lpstr>Команда МКОУ Пуштулимская СОШ </vt:lpstr>
      <vt:lpstr>Команда МКОУ Пуштулимская СОШ, разборка сборка АК-74.</vt:lpstr>
      <vt:lpstr>Команда МКОУ Пуштулимсая СОШ, разборка сборка  АК-74.</vt:lpstr>
      <vt:lpstr>Команда: Ветераны пограничных войск, воины интернационалисты</vt:lpstr>
      <vt:lpstr>Команда: Ветераны пограничных войск, воины интернационалисты. Снаряжения магазина, разборка  сборка АК-74</vt:lpstr>
      <vt:lpstr>Команда: Ветераны пограничных войск, воины интернационалисты. Разборка  сборка АК-74</vt:lpstr>
      <vt:lpstr>На первом этапе соревнований, команда юношей из ВПК «Факел».</vt:lpstr>
      <vt:lpstr>  Команда юношей из ВПК «Факел». Разборка сборка АК-74.</vt:lpstr>
      <vt:lpstr>Команда курсантов ВПК «Факел» в личном зачёте.</vt:lpstr>
      <vt:lpstr>Команда курсантов ВПК «Факел» в личном зачёте. Разборка  сборка АК-74.</vt:lpstr>
      <vt:lpstr>Ожидание результатов.</vt:lpstr>
      <vt:lpstr>В результате упорной борьбы, участники соревнований достигли следующих результатов. ВПК «Факел» 1 место (девочки), ВПК «Факел» 2 место (юноши), Ветераны пограничных войск, воины интернационалисты 3 место. В личном зачёте 1 место завоевала курсант ВПК «Факел» Сиражетдинова , 2 место Сутобалов, Лёшина, 3 место воспитанница Ельцовской школы.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Открытом лично-командном Первенство Ельцоского района по огневой подготовке в честь памяти воина земляка, гвардии младшего сержанта Логинова Олега Владимировича. </dc:title>
  <cp:lastModifiedBy>1</cp:lastModifiedBy>
  <cp:revision>56</cp:revision>
  <dcterms:modified xsi:type="dcterms:W3CDTF">2021-11-03T07:12:44Z</dcterms:modified>
</cp:coreProperties>
</file>