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77" r:id="rId4"/>
    <p:sldId id="257" r:id="rId5"/>
    <p:sldId id="264" r:id="rId6"/>
    <p:sldId id="278" r:id="rId7"/>
    <p:sldId id="279" r:id="rId8"/>
    <p:sldId id="258" r:id="rId9"/>
    <p:sldId id="259" r:id="rId10"/>
    <p:sldId id="261" r:id="rId11"/>
    <p:sldId id="263" r:id="rId12"/>
    <p:sldId id="283" r:id="rId13"/>
    <p:sldId id="284" r:id="rId14"/>
    <p:sldId id="285" r:id="rId15"/>
    <p:sldId id="286" r:id="rId16"/>
    <p:sldId id="275" r:id="rId17"/>
    <p:sldId id="262" r:id="rId18"/>
    <p:sldId id="260" r:id="rId19"/>
    <p:sldId id="276" r:id="rId20"/>
    <p:sldId id="265" r:id="rId21"/>
    <p:sldId id="267" r:id="rId22"/>
    <p:sldId id="268" r:id="rId23"/>
    <p:sldId id="28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74" autoAdjust="0"/>
    <p:restoredTop sz="94660"/>
  </p:normalViewPr>
  <p:slideViewPr>
    <p:cSldViewPr snapToGrid="0">
      <p:cViewPr varScale="1">
        <p:scale>
          <a:sx n="38" d="100"/>
          <a:sy n="38" d="100"/>
        </p:scale>
        <p:origin x="-1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8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42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19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70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3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0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97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94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28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05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AD925-19F3-40FA-82F7-9F9672E05D69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BDAD4-C7EC-4A04-8093-3795DC05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2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формулы тригонометрии. Нахождение </a:t>
            </a:r>
            <a: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значений тригонометрических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выражений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Левчук Светлана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890" y="141776"/>
            <a:ext cx="9591309" cy="5472754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8131316" y="5544046"/>
            <a:ext cx="1115056" cy="82143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0967145" y="5547433"/>
            <a:ext cx="858508" cy="82143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9697917" y="5544046"/>
            <a:ext cx="888022" cy="82143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ольцо 5"/>
          <p:cNvSpPr/>
          <p:nvPr/>
        </p:nvSpPr>
        <p:spPr>
          <a:xfrm>
            <a:off x="7658099" y="2329962"/>
            <a:ext cx="219808" cy="219808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5383822" y="2329962"/>
            <a:ext cx="219808" cy="219808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1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94" y="123093"/>
            <a:ext cx="11906981" cy="5855692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547053" y="5966136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96405" y="5893025"/>
            <a:ext cx="77575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0,5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02461" y="5953488"/>
            <a:ext cx="844543" cy="7771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772429" y="5953489"/>
            <a:ext cx="875056" cy="77710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37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94284" y="1810138"/>
                <a:ext cx="8179936" cy="20815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7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7200">
                              <a:latin typeface="Cambria Math" panose="02040503050406030204" pitchFamily="18" charset="0"/>
                            </a:rPr>
                            <m:t>33</m:t>
                          </m:r>
                          <m:func>
                            <m:funcPr>
                              <m:ctrlPr>
                                <a:rPr lang="ru-RU" sz="72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7200" i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ru-RU" sz="7200" b="0" i="1" smtClean="0">
                                  <a:latin typeface="Cambria Math" panose="02040503050406030204" pitchFamily="18" charset="0"/>
                                </a:rPr>
                                <m:t>33</m:t>
                              </m:r>
                              <m:r>
                                <a:rPr lang="ru-RU" sz="7200" i="1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func>
                          <m:r>
                            <a:rPr lang="ru-RU" sz="7200" i="0">
                              <a:latin typeface="Cambria Math" panose="02040503050406030204" pitchFamily="18" charset="0"/>
                            </a:rPr>
                            <m:t>⋅</m:t>
                          </m:r>
                          <m:func>
                            <m:funcPr>
                              <m:ctrlPr>
                                <a:rPr lang="ru-RU" sz="72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72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ru-RU" sz="7200" b="0" i="1" smtClean="0">
                                  <a:latin typeface="Cambria Math" panose="02040503050406030204" pitchFamily="18" charset="0"/>
                                </a:rPr>
                                <m:t>33</m:t>
                              </m:r>
                              <m:r>
                                <a:rPr lang="ru-RU" sz="7200" i="1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72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7200" i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ru-RU" sz="7200" i="0">
                                  <a:latin typeface="Cambria Math" panose="02040503050406030204" pitchFamily="18" charset="0"/>
                                </a:rPr>
                                <m:t>66°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284" y="1810138"/>
                <a:ext cx="8179936" cy="20815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710886" y="6080741"/>
            <a:ext cx="666724" cy="53322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13093" y="6091643"/>
            <a:ext cx="77441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16,5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0864897" y="6105691"/>
            <a:ext cx="750199" cy="51915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9874220" y="6091642"/>
            <a:ext cx="673696" cy="53320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3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77367" y="1828799"/>
                <a:ext cx="11091171" cy="227806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7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72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func>
                            <m:funcPr>
                              <m:ctrlPr>
                                <a:rPr lang="ru-RU" sz="72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72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ru-RU" sz="7200" b="0" i="1" smtClean="0">
                                  <a:latin typeface="Cambria Math" panose="02040503050406030204" pitchFamily="18" charset="0"/>
                                </a:rPr>
                                <m:t>43</m:t>
                              </m:r>
                              <m:r>
                                <a:rPr lang="ru-RU" sz="7200" i="1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72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7200" i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ru-RU" sz="72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sz="7200" b="0" i="0" smtClean="0">
                                  <a:latin typeface="Cambria Math" panose="02040503050406030204" pitchFamily="18" charset="0"/>
                                </a:rPr>
                                <m:t>−47</m:t>
                              </m:r>
                              <m:r>
                                <a:rPr lang="ru-RU" sz="7200" i="0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  <m:r>
                                <a:rPr lang="ru-RU" sz="72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367" y="1828799"/>
                <a:ext cx="11091171" cy="22780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10886" y="6080741"/>
            <a:ext cx="666724" cy="53322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13093" y="6091643"/>
            <a:ext cx="77441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-6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864897" y="6105691"/>
            <a:ext cx="750199" cy="51915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874220" y="6091642"/>
            <a:ext cx="673696" cy="53320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09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92694" y="2052734"/>
                <a:ext cx="7593927" cy="18703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60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ru-RU" sz="60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ru-RU" sz="60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 sz="6000" dirty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ru-RU" sz="6000" i="0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ru-RU" sz="60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6000" i="0" dirty="0">
                                      <a:latin typeface="Cambria Math" panose="02040503050406030204" pitchFamily="18" charset="0"/>
                                    </a:rPr>
                                    <m:t>44</m:t>
                                  </m:r>
                                </m:e>
                                <m:sup>
                                  <m:r>
                                    <a:rPr lang="ru-RU" sz="6000" i="1"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e>
                          </m:func>
                          <m:r>
                            <a:rPr lang="ru-RU" sz="6000" i="0" dirty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ru-RU" sz="60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ru-RU" sz="60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 sz="6000" dirty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ru-RU" sz="6000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ru-RU" sz="60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6000" i="0" dirty="0">
                                      <a:latin typeface="Cambria Math" panose="02040503050406030204" pitchFamily="18" charset="0"/>
                                    </a:rPr>
                                    <m:t>46</m:t>
                                  </m:r>
                                </m:e>
                                <m:sup>
                                  <m:r>
                                    <a:rPr lang="ru-RU" sz="6000" i="1"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e>
                          </m:func>
                        </m:num>
                        <m:den>
                          <m:r>
                            <a:rPr lang="ru-RU" sz="6000" i="0" dirty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6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694" y="2052734"/>
                <a:ext cx="7593927" cy="18703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10886" y="6080741"/>
            <a:ext cx="666724" cy="53322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13093" y="6091643"/>
            <a:ext cx="77441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800" b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0,5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864897" y="6105691"/>
            <a:ext cx="750199" cy="51915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874220" y="6091642"/>
            <a:ext cx="673696" cy="53320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23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30828" y="2523930"/>
                <a:ext cx="9126088" cy="1144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Найдите </m:t>
                      </m:r>
                      <m:r>
                        <a:rPr lang="ru-RU" sz="3600" i="1" smtClean="0">
                          <a:latin typeface="Cambria Math" panose="02040503050406030204" pitchFamily="18" charset="0"/>
                        </a:rPr>
                        <m:t>𝑡𝑔</m:t>
                      </m:r>
                      <m:r>
                        <a:rPr lang="ru-RU" sz="360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, если </m:t>
                      </m:r>
                      <m:func>
                        <m:funcPr>
                          <m:ctrlPr>
                            <a:rPr lang="ru-RU" sz="3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360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ru-RU" sz="3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ru-RU" sz="3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</m:rad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 и </m:t>
                      </m:r>
                      <m:r>
                        <a:rPr lang="ru-RU" sz="36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ru-RU" sz="3600" i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ru-RU" sz="3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3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ru-RU" sz="3600" i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828" y="2523930"/>
                <a:ext cx="9126088" cy="11443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710886" y="6080741"/>
            <a:ext cx="666724" cy="53322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13093" y="6091643"/>
            <a:ext cx="77441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-3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0864897" y="6105691"/>
            <a:ext cx="750199" cy="51915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9874220" y="6091642"/>
            <a:ext cx="673696" cy="53320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26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5274"/>
            <a:ext cx="12077335" cy="2233615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605395" y="5656714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913990" y="5573327"/>
                <a:ext cx="7757549" cy="98142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ru-RU" sz="40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2</a:t>
                </a:r>
                <a14:m>
                  <m:oMath xmlns:m="http://schemas.openxmlformats.org/officeDocument/2006/math">
                    <m:r>
                      <a:rPr lang="el-GR" sz="4000" b="1" i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𝛑</m:t>
                    </m:r>
                    <m:r>
                      <a:rPr lang="ru-RU" sz="4000" b="1" i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 и </m:t>
                    </m:r>
                    <m:f>
                      <m:fPr>
                        <m:ctrlPr>
                          <a:rPr lang="ru-RU" sz="4000" b="1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4000" b="1" i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4000" b="1" i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𝛑</m:t>
                        </m:r>
                      </m:den>
                    </m:f>
                    <m:r>
                      <a:rPr lang="en-US" sz="4000" b="1" i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sz="4000" b="1" i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4000" b="1" i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4000" b="1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000" b="1" i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sz="40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40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000" b="1" i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ru-RU" sz="40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 </a:t>
                </a:r>
                <a:endParaRPr lang="ru-RU" sz="40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990" y="5573327"/>
                <a:ext cx="7757549" cy="981423"/>
              </a:xfrm>
              <a:prstGeom prst="rect">
                <a:avLst/>
              </a:prstGeom>
              <a:blipFill>
                <a:blip r:embed="rId3"/>
                <a:stretch>
                  <a:fillRect l="-3064" b="-16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80134" y="5573327"/>
            <a:ext cx="915858" cy="8351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790014" y="5573327"/>
            <a:ext cx="901432" cy="83519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42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703" y="114299"/>
            <a:ext cx="7486823" cy="6390645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139659" y="4986182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9321" y="5748475"/>
                <a:ext cx="2717841" cy="91704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ru-RU" sz="36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3600" b="1" i="1">
                                <a:ln w="0"/>
                                <a:solidFill>
                                  <a:prstClr val="black"/>
                                </a:solidFill>
                                <a:effectLst>
                                  <a:outerShdw blurRad="38100" dist="1905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600" b="1" i="1">
                                <a:ln w="0"/>
                                <a:solidFill>
                                  <a:prstClr val="black"/>
                                </a:solidFill>
                                <a:effectLst>
                                  <a:outerShdw blurRad="38100" dist="1905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/>
                              </a:rPr>
                              <m:t>𝟏𝟕</m:t>
                            </m:r>
                          </m:e>
                        </m:rad>
                      </m:den>
                    </m:f>
                  </m:oMath>
                </a14:m>
                <a:r>
                  <a:rPr lang="ru-RU" sz="36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1" y="5748475"/>
                <a:ext cx="2717841" cy="917046"/>
              </a:xfrm>
              <a:prstGeom prst="rect">
                <a:avLst/>
              </a:prstGeom>
              <a:blipFill>
                <a:blip r:embed="rId3"/>
                <a:stretch>
                  <a:fillRect l="-7399" b="-1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093377" y="5737993"/>
            <a:ext cx="846001" cy="63088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0167046" y="5748475"/>
            <a:ext cx="791308" cy="63088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83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02" y="165953"/>
            <a:ext cx="11922253" cy="5593009"/>
          </a:xfrm>
          <a:prstGeom prst="rect">
            <a:avLst/>
          </a:prstGeo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567975" y="5688012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96404" y="5602252"/>
            <a:ext cx="7652041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например,−𝝅/𝟑</a:t>
            </a: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𝟐𝛑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/𝟑;−𝟒𝛑/𝟑</a:t>
            </a:r>
          </a:p>
          <a:p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0882489" y="5688012"/>
            <a:ext cx="887331" cy="75181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9713241" y="5688012"/>
            <a:ext cx="837527" cy="75181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1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39" y="121261"/>
            <a:ext cx="11195538" cy="5976307"/>
          </a:xfrm>
          <a:prstGeom prst="rect">
            <a:avLst/>
          </a:prstGeo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686740" y="5969725"/>
            <a:ext cx="645698" cy="52324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98793" y="5959759"/>
                <a:ext cx="7744145" cy="6710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ru-RU" sz="28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8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800" b="1" i="1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1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sz="2800" b="1" i="1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sz="2800" b="1" i="1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;</m:t>
                    </m:r>
                    <m:sSup>
                      <m:sSupPr>
                        <m:ctrlPr>
                          <a:rPr lang="en-US" sz="2800" b="1" i="1" dirty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1" i="1" dirty="0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0" dirty="0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0" dirty="0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800" b="1" i="0" dirty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𝐧</m:t>
                        </m:r>
                      </m:sup>
                    </m:sSup>
                    <m:f>
                      <m:fPr>
                        <m:ctrlPr>
                          <a:rPr lang="en-US" sz="2800" b="1" i="1" dirty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0" dirty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sz="2800" b="1" i="0" dirty="0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𝛑</m:t>
                    </m:r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𝐤</m:t>
                    </m:r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𝐤</m:t>
                    </m:r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800" b="1" i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𝐙</m:t>
                    </m:r>
                  </m:oMath>
                </a14:m>
                <a:endParaRPr lang="ru-RU" sz="2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8793" y="5959759"/>
                <a:ext cx="7744145" cy="671018"/>
              </a:xfrm>
              <a:prstGeom prst="rect">
                <a:avLst/>
              </a:prstGeom>
              <a:blipFill>
                <a:blip r:embed="rId3"/>
                <a:stretch>
                  <a:fillRect l="-1811" t="-5455"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139519" y="6053889"/>
            <a:ext cx="591708" cy="4390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9809293" y="6053890"/>
            <a:ext cx="553456" cy="43907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5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42" y="0"/>
            <a:ext cx="12468225" cy="6772275"/>
          </a:xfrm>
          <a:prstGeom prst="rect">
            <a:avLst/>
          </a:prstGeo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4635488" y="5694030"/>
            <a:ext cx="790337" cy="70677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53454" y="5526838"/>
            <a:ext cx="43963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3421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184784" y="5694030"/>
            <a:ext cx="904639" cy="7067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10243632" y="5694030"/>
            <a:ext cx="843467" cy="7067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96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5" y="551983"/>
            <a:ext cx="11690106" cy="2136998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07863" y="5832560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22968" y="5746800"/>
            <a:ext cx="77575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0,96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830665" y="5832560"/>
            <a:ext cx="819143" cy="75181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675712" y="5832560"/>
            <a:ext cx="848679" cy="75181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73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290" y="293290"/>
            <a:ext cx="9715499" cy="6035386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10808830" y="6043195"/>
            <a:ext cx="621169" cy="58165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9826877" y="6043195"/>
            <a:ext cx="750269" cy="57096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5039000" y="2980593"/>
            <a:ext cx="2293784" cy="225083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4989634" y="2998177"/>
            <a:ext cx="2272812" cy="227281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Блок-схема: узел 16"/>
          <p:cNvSpPr/>
          <p:nvPr/>
        </p:nvSpPr>
        <p:spPr>
          <a:xfrm>
            <a:off x="7222881" y="2900958"/>
            <a:ext cx="159269" cy="15926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903406" y="2923889"/>
            <a:ext cx="159269" cy="15926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4903406" y="5171572"/>
            <a:ext cx="159269" cy="15926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218256" y="5208492"/>
            <a:ext cx="159269" cy="15926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5029200" y="2435469"/>
            <a:ext cx="2242038" cy="571500"/>
          </a:xfrm>
          <a:custGeom>
            <a:avLst/>
            <a:gdLst>
              <a:gd name="connsiteX0" fmla="*/ 0 w 2242038"/>
              <a:gd name="connsiteY0" fmla="*/ 545123 h 571500"/>
              <a:gd name="connsiteX1" fmla="*/ 43962 w 2242038"/>
              <a:gd name="connsiteY1" fmla="*/ 474785 h 571500"/>
              <a:gd name="connsiteX2" fmla="*/ 114300 w 2242038"/>
              <a:gd name="connsiteY2" fmla="*/ 404446 h 571500"/>
              <a:gd name="connsiteX3" fmla="*/ 140677 w 2242038"/>
              <a:gd name="connsiteY3" fmla="*/ 378069 h 571500"/>
              <a:gd name="connsiteX4" fmla="*/ 193431 w 2242038"/>
              <a:gd name="connsiteY4" fmla="*/ 342900 h 571500"/>
              <a:gd name="connsiteX5" fmla="*/ 167054 w 2242038"/>
              <a:gd name="connsiteY5" fmla="*/ 413239 h 571500"/>
              <a:gd name="connsiteX6" fmla="*/ 149469 w 2242038"/>
              <a:gd name="connsiteY6" fmla="*/ 465993 h 571500"/>
              <a:gd name="connsiteX7" fmla="*/ 167054 w 2242038"/>
              <a:gd name="connsiteY7" fmla="*/ 360485 h 571500"/>
              <a:gd name="connsiteX8" fmla="*/ 184638 w 2242038"/>
              <a:gd name="connsiteY8" fmla="*/ 334108 h 571500"/>
              <a:gd name="connsiteX9" fmla="*/ 202223 w 2242038"/>
              <a:gd name="connsiteY9" fmla="*/ 298939 h 571500"/>
              <a:gd name="connsiteX10" fmla="*/ 193431 w 2242038"/>
              <a:gd name="connsiteY10" fmla="*/ 360485 h 571500"/>
              <a:gd name="connsiteX11" fmla="*/ 167054 w 2242038"/>
              <a:gd name="connsiteY11" fmla="*/ 404446 h 571500"/>
              <a:gd name="connsiteX12" fmla="*/ 140677 w 2242038"/>
              <a:gd name="connsiteY12" fmla="*/ 430823 h 571500"/>
              <a:gd name="connsiteX13" fmla="*/ 70338 w 2242038"/>
              <a:gd name="connsiteY13" fmla="*/ 483577 h 571500"/>
              <a:gd name="connsiteX14" fmla="*/ 17585 w 2242038"/>
              <a:gd name="connsiteY14" fmla="*/ 474785 h 571500"/>
              <a:gd name="connsiteX15" fmla="*/ 61546 w 2242038"/>
              <a:gd name="connsiteY15" fmla="*/ 430823 h 571500"/>
              <a:gd name="connsiteX16" fmla="*/ 87923 w 2242038"/>
              <a:gd name="connsiteY16" fmla="*/ 404446 h 571500"/>
              <a:gd name="connsiteX17" fmla="*/ 79131 w 2242038"/>
              <a:gd name="connsiteY17" fmla="*/ 430823 h 571500"/>
              <a:gd name="connsiteX18" fmla="*/ 52754 w 2242038"/>
              <a:gd name="connsiteY18" fmla="*/ 439616 h 571500"/>
              <a:gd name="connsiteX19" fmla="*/ 26377 w 2242038"/>
              <a:gd name="connsiteY19" fmla="*/ 483577 h 571500"/>
              <a:gd name="connsiteX20" fmla="*/ 52754 w 2242038"/>
              <a:gd name="connsiteY20" fmla="*/ 474785 h 571500"/>
              <a:gd name="connsiteX21" fmla="*/ 123092 w 2242038"/>
              <a:gd name="connsiteY21" fmla="*/ 422031 h 571500"/>
              <a:gd name="connsiteX22" fmla="*/ 149469 w 2242038"/>
              <a:gd name="connsiteY22" fmla="*/ 404446 h 571500"/>
              <a:gd name="connsiteX23" fmla="*/ 79131 w 2242038"/>
              <a:gd name="connsiteY23" fmla="*/ 439616 h 571500"/>
              <a:gd name="connsiteX24" fmla="*/ 70338 w 2242038"/>
              <a:gd name="connsiteY24" fmla="*/ 465993 h 571500"/>
              <a:gd name="connsiteX25" fmla="*/ 8792 w 2242038"/>
              <a:gd name="connsiteY25" fmla="*/ 501162 h 571500"/>
              <a:gd name="connsiteX26" fmla="*/ 105508 w 2242038"/>
              <a:gd name="connsiteY26" fmla="*/ 395654 h 571500"/>
              <a:gd name="connsiteX27" fmla="*/ 131885 w 2242038"/>
              <a:gd name="connsiteY27" fmla="*/ 369277 h 571500"/>
              <a:gd name="connsiteX28" fmla="*/ 114300 w 2242038"/>
              <a:gd name="connsiteY28" fmla="*/ 395654 h 571500"/>
              <a:gd name="connsiteX29" fmla="*/ 79131 w 2242038"/>
              <a:gd name="connsiteY29" fmla="*/ 439616 h 571500"/>
              <a:gd name="connsiteX30" fmla="*/ 105508 w 2242038"/>
              <a:gd name="connsiteY30" fmla="*/ 448408 h 571500"/>
              <a:gd name="connsiteX31" fmla="*/ 149469 w 2242038"/>
              <a:gd name="connsiteY31" fmla="*/ 439616 h 571500"/>
              <a:gd name="connsiteX32" fmla="*/ 175846 w 2242038"/>
              <a:gd name="connsiteY32" fmla="*/ 413239 h 571500"/>
              <a:gd name="connsiteX33" fmla="*/ 211015 w 2242038"/>
              <a:gd name="connsiteY33" fmla="*/ 386862 h 571500"/>
              <a:gd name="connsiteX34" fmla="*/ 263769 w 2242038"/>
              <a:gd name="connsiteY34" fmla="*/ 342900 h 571500"/>
              <a:gd name="connsiteX35" fmla="*/ 298938 w 2242038"/>
              <a:gd name="connsiteY35" fmla="*/ 325316 h 571500"/>
              <a:gd name="connsiteX36" fmla="*/ 263769 w 2242038"/>
              <a:gd name="connsiteY36" fmla="*/ 351693 h 571500"/>
              <a:gd name="connsiteX37" fmla="*/ 193431 w 2242038"/>
              <a:gd name="connsiteY37" fmla="*/ 413239 h 571500"/>
              <a:gd name="connsiteX38" fmla="*/ 167054 w 2242038"/>
              <a:gd name="connsiteY38" fmla="*/ 439616 h 571500"/>
              <a:gd name="connsiteX39" fmla="*/ 202223 w 2242038"/>
              <a:gd name="connsiteY39" fmla="*/ 413239 h 571500"/>
              <a:gd name="connsiteX40" fmla="*/ 263769 w 2242038"/>
              <a:gd name="connsiteY40" fmla="*/ 334108 h 571500"/>
              <a:gd name="connsiteX41" fmla="*/ 298938 w 2242038"/>
              <a:gd name="connsiteY41" fmla="*/ 298939 h 571500"/>
              <a:gd name="connsiteX42" fmla="*/ 246185 w 2242038"/>
              <a:gd name="connsiteY42" fmla="*/ 316523 h 571500"/>
              <a:gd name="connsiteX43" fmla="*/ 193431 w 2242038"/>
              <a:gd name="connsiteY43" fmla="*/ 325316 h 571500"/>
              <a:gd name="connsiteX44" fmla="*/ 167054 w 2242038"/>
              <a:gd name="connsiteY44" fmla="*/ 351693 h 571500"/>
              <a:gd name="connsiteX45" fmla="*/ 140677 w 2242038"/>
              <a:gd name="connsiteY45" fmla="*/ 369277 h 571500"/>
              <a:gd name="connsiteX46" fmla="*/ 193431 w 2242038"/>
              <a:gd name="connsiteY46" fmla="*/ 351693 h 571500"/>
              <a:gd name="connsiteX47" fmla="*/ 281354 w 2242038"/>
              <a:gd name="connsiteY47" fmla="*/ 298939 h 571500"/>
              <a:gd name="connsiteX48" fmla="*/ 307731 w 2242038"/>
              <a:gd name="connsiteY48" fmla="*/ 272562 h 571500"/>
              <a:gd name="connsiteX49" fmla="*/ 369277 w 2242038"/>
              <a:gd name="connsiteY49" fmla="*/ 228600 h 571500"/>
              <a:gd name="connsiteX50" fmla="*/ 386862 w 2242038"/>
              <a:gd name="connsiteY50" fmla="*/ 202223 h 571500"/>
              <a:gd name="connsiteX51" fmla="*/ 342900 w 2242038"/>
              <a:gd name="connsiteY51" fmla="*/ 237393 h 571500"/>
              <a:gd name="connsiteX52" fmla="*/ 325315 w 2242038"/>
              <a:gd name="connsiteY52" fmla="*/ 263769 h 571500"/>
              <a:gd name="connsiteX53" fmla="*/ 351692 w 2242038"/>
              <a:gd name="connsiteY53" fmla="*/ 237393 h 571500"/>
              <a:gd name="connsiteX54" fmla="*/ 378069 w 2242038"/>
              <a:gd name="connsiteY54" fmla="*/ 228600 h 571500"/>
              <a:gd name="connsiteX55" fmla="*/ 395654 w 2242038"/>
              <a:gd name="connsiteY55" fmla="*/ 202223 h 571500"/>
              <a:gd name="connsiteX56" fmla="*/ 422031 w 2242038"/>
              <a:gd name="connsiteY56" fmla="*/ 193431 h 571500"/>
              <a:gd name="connsiteX57" fmla="*/ 369277 w 2242038"/>
              <a:gd name="connsiteY57" fmla="*/ 228600 h 571500"/>
              <a:gd name="connsiteX58" fmla="*/ 404446 w 2242038"/>
              <a:gd name="connsiteY58" fmla="*/ 202223 h 571500"/>
              <a:gd name="connsiteX59" fmla="*/ 457200 w 2242038"/>
              <a:gd name="connsiteY59" fmla="*/ 158262 h 571500"/>
              <a:gd name="connsiteX60" fmla="*/ 492369 w 2242038"/>
              <a:gd name="connsiteY60" fmla="*/ 149469 h 571500"/>
              <a:gd name="connsiteX61" fmla="*/ 483577 w 2242038"/>
              <a:gd name="connsiteY61" fmla="*/ 175846 h 571500"/>
              <a:gd name="connsiteX62" fmla="*/ 457200 w 2242038"/>
              <a:gd name="connsiteY62" fmla="*/ 202223 h 571500"/>
              <a:gd name="connsiteX63" fmla="*/ 439615 w 2242038"/>
              <a:gd name="connsiteY63" fmla="*/ 228600 h 571500"/>
              <a:gd name="connsiteX64" fmla="*/ 404446 w 2242038"/>
              <a:gd name="connsiteY64" fmla="*/ 272562 h 571500"/>
              <a:gd name="connsiteX65" fmla="*/ 386862 w 2242038"/>
              <a:gd name="connsiteY65" fmla="*/ 298939 h 571500"/>
              <a:gd name="connsiteX66" fmla="*/ 422031 w 2242038"/>
              <a:gd name="connsiteY66" fmla="*/ 272562 h 571500"/>
              <a:gd name="connsiteX67" fmla="*/ 474785 w 2242038"/>
              <a:gd name="connsiteY67" fmla="*/ 219808 h 571500"/>
              <a:gd name="connsiteX68" fmla="*/ 518746 w 2242038"/>
              <a:gd name="connsiteY68" fmla="*/ 193431 h 571500"/>
              <a:gd name="connsiteX69" fmla="*/ 553915 w 2242038"/>
              <a:gd name="connsiteY69" fmla="*/ 167054 h 571500"/>
              <a:gd name="connsiteX70" fmla="*/ 518746 w 2242038"/>
              <a:gd name="connsiteY70" fmla="*/ 184639 h 571500"/>
              <a:gd name="connsiteX71" fmla="*/ 483577 w 2242038"/>
              <a:gd name="connsiteY71" fmla="*/ 237393 h 571500"/>
              <a:gd name="connsiteX72" fmla="*/ 571500 w 2242038"/>
              <a:gd name="connsiteY72" fmla="*/ 175846 h 571500"/>
              <a:gd name="connsiteX73" fmla="*/ 597877 w 2242038"/>
              <a:gd name="connsiteY73" fmla="*/ 158262 h 571500"/>
              <a:gd name="connsiteX74" fmla="*/ 580292 w 2242038"/>
              <a:gd name="connsiteY74" fmla="*/ 211016 h 571500"/>
              <a:gd name="connsiteX75" fmla="*/ 668215 w 2242038"/>
              <a:gd name="connsiteY75" fmla="*/ 167054 h 571500"/>
              <a:gd name="connsiteX76" fmla="*/ 694592 w 2242038"/>
              <a:gd name="connsiteY76" fmla="*/ 140677 h 571500"/>
              <a:gd name="connsiteX77" fmla="*/ 720969 w 2242038"/>
              <a:gd name="connsiteY77" fmla="*/ 123093 h 571500"/>
              <a:gd name="connsiteX78" fmla="*/ 738554 w 2242038"/>
              <a:gd name="connsiteY78" fmla="*/ 131885 h 571500"/>
              <a:gd name="connsiteX79" fmla="*/ 773723 w 2242038"/>
              <a:gd name="connsiteY79" fmla="*/ 79131 h 571500"/>
              <a:gd name="connsiteX80" fmla="*/ 808892 w 2242038"/>
              <a:gd name="connsiteY80" fmla="*/ 43962 h 571500"/>
              <a:gd name="connsiteX81" fmla="*/ 773723 w 2242038"/>
              <a:gd name="connsiteY81" fmla="*/ 105508 h 571500"/>
              <a:gd name="connsiteX82" fmla="*/ 756138 w 2242038"/>
              <a:gd name="connsiteY82" fmla="*/ 131885 h 571500"/>
              <a:gd name="connsiteX83" fmla="*/ 817685 w 2242038"/>
              <a:gd name="connsiteY83" fmla="*/ 123093 h 571500"/>
              <a:gd name="connsiteX84" fmla="*/ 852854 w 2242038"/>
              <a:gd name="connsiteY84" fmla="*/ 114300 h 571500"/>
              <a:gd name="connsiteX85" fmla="*/ 888023 w 2242038"/>
              <a:gd name="connsiteY85" fmla="*/ 87923 h 571500"/>
              <a:gd name="connsiteX86" fmla="*/ 984738 w 2242038"/>
              <a:gd name="connsiteY86" fmla="*/ 26377 h 571500"/>
              <a:gd name="connsiteX87" fmla="*/ 931985 w 2242038"/>
              <a:gd name="connsiteY87" fmla="*/ 70339 h 571500"/>
              <a:gd name="connsiteX88" fmla="*/ 888023 w 2242038"/>
              <a:gd name="connsiteY88" fmla="*/ 105508 h 571500"/>
              <a:gd name="connsiteX89" fmla="*/ 870438 w 2242038"/>
              <a:gd name="connsiteY89" fmla="*/ 131885 h 571500"/>
              <a:gd name="connsiteX90" fmla="*/ 905608 w 2242038"/>
              <a:gd name="connsiteY90" fmla="*/ 114300 h 571500"/>
              <a:gd name="connsiteX91" fmla="*/ 958362 w 2242038"/>
              <a:gd name="connsiteY91" fmla="*/ 79131 h 571500"/>
              <a:gd name="connsiteX92" fmla="*/ 1019908 w 2242038"/>
              <a:gd name="connsiteY92" fmla="*/ 43962 h 571500"/>
              <a:gd name="connsiteX93" fmla="*/ 1072662 w 2242038"/>
              <a:gd name="connsiteY93" fmla="*/ 17585 h 571500"/>
              <a:gd name="connsiteX94" fmla="*/ 1116623 w 2242038"/>
              <a:gd name="connsiteY94" fmla="*/ 0 h 571500"/>
              <a:gd name="connsiteX95" fmla="*/ 1090246 w 2242038"/>
              <a:gd name="connsiteY95" fmla="*/ 52754 h 571500"/>
              <a:gd name="connsiteX96" fmla="*/ 1081454 w 2242038"/>
              <a:gd name="connsiteY96" fmla="*/ 79131 h 571500"/>
              <a:gd name="connsiteX97" fmla="*/ 1160585 w 2242038"/>
              <a:gd name="connsiteY97" fmla="*/ 43962 h 571500"/>
              <a:gd name="connsiteX98" fmla="*/ 1204546 w 2242038"/>
              <a:gd name="connsiteY98" fmla="*/ 35169 h 571500"/>
              <a:gd name="connsiteX99" fmla="*/ 1151792 w 2242038"/>
              <a:gd name="connsiteY99" fmla="*/ 123093 h 571500"/>
              <a:gd name="connsiteX100" fmla="*/ 1178169 w 2242038"/>
              <a:gd name="connsiteY100" fmla="*/ 131885 h 571500"/>
              <a:gd name="connsiteX101" fmla="*/ 1230923 w 2242038"/>
              <a:gd name="connsiteY101" fmla="*/ 114300 h 571500"/>
              <a:gd name="connsiteX102" fmla="*/ 1301262 w 2242038"/>
              <a:gd name="connsiteY102" fmla="*/ 87923 h 571500"/>
              <a:gd name="connsiteX103" fmla="*/ 1310054 w 2242038"/>
              <a:gd name="connsiteY103" fmla="*/ 114300 h 571500"/>
              <a:gd name="connsiteX104" fmla="*/ 1301262 w 2242038"/>
              <a:gd name="connsiteY104" fmla="*/ 149469 h 571500"/>
              <a:gd name="connsiteX105" fmla="*/ 1336431 w 2242038"/>
              <a:gd name="connsiteY105" fmla="*/ 140677 h 571500"/>
              <a:gd name="connsiteX106" fmla="*/ 1389185 w 2242038"/>
              <a:gd name="connsiteY106" fmla="*/ 131885 h 571500"/>
              <a:gd name="connsiteX107" fmla="*/ 1433146 w 2242038"/>
              <a:gd name="connsiteY107" fmla="*/ 114300 h 571500"/>
              <a:gd name="connsiteX108" fmla="*/ 1406769 w 2242038"/>
              <a:gd name="connsiteY108" fmla="*/ 140677 h 571500"/>
              <a:gd name="connsiteX109" fmla="*/ 1450731 w 2242038"/>
              <a:gd name="connsiteY109" fmla="*/ 149469 h 571500"/>
              <a:gd name="connsiteX110" fmla="*/ 1485900 w 2242038"/>
              <a:gd name="connsiteY110" fmla="*/ 140677 h 571500"/>
              <a:gd name="connsiteX111" fmla="*/ 1556238 w 2242038"/>
              <a:gd name="connsiteY111" fmla="*/ 114300 h 571500"/>
              <a:gd name="connsiteX112" fmla="*/ 1529862 w 2242038"/>
              <a:gd name="connsiteY112" fmla="*/ 140677 h 571500"/>
              <a:gd name="connsiteX113" fmla="*/ 1538654 w 2242038"/>
              <a:gd name="connsiteY113" fmla="*/ 167054 h 571500"/>
              <a:gd name="connsiteX114" fmla="*/ 1652954 w 2242038"/>
              <a:gd name="connsiteY114" fmla="*/ 158262 h 571500"/>
              <a:gd name="connsiteX115" fmla="*/ 1679331 w 2242038"/>
              <a:gd name="connsiteY115" fmla="*/ 167054 h 571500"/>
              <a:gd name="connsiteX116" fmla="*/ 1705708 w 2242038"/>
              <a:gd name="connsiteY116" fmla="*/ 158262 h 571500"/>
              <a:gd name="connsiteX117" fmla="*/ 1855177 w 2242038"/>
              <a:gd name="connsiteY117" fmla="*/ 123093 h 571500"/>
              <a:gd name="connsiteX118" fmla="*/ 1837592 w 2242038"/>
              <a:gd name="connsiteY118" fmla="*/ 149469 h 571500"/>
              <a:gd name="connsiteX119" fmla="*/ 1802423 w 2242038"/>
              <a:gd name="connsiteY119" fmla="*/ 167054 h 571500"/>
              <a:gd name="connsiteX120" fmla="*/ 1811215 w 2242038"/>
              <a:gd name="connsiteY120" fmla="*/ 202223 h 571500"/>
              <a:gd name="connsiteX121" fmla="*/ 1872762 w 2242038"/>
              <a:gd name="connsiteY121" fmla="*/ 193431 h 571500"/>
              <a:gd name="connsiteX122" fmla="*/ 1925515 w 2242038"/>
              <a:gd name="connsiteY122" fmla="*/ 184639 h 571500"/>
              <a:gd name="connsiteX123" fmla="*/ 1872762 w 2242038"/>
              <a:gd name="connsiteY123" fmla="*/ 211016 h 571500"/>
              <a:gd name="connsiteX124" fmla="*/ 1899138 w 2242038"/>
              <a:gd name="connsiteY124" fmla="*/ 272562 h 571500"/>
              <a:gd name="connsiteX125" fmla="*/ 1925515 w 2242038"/>
              <a:gd name="connsiteY125" fmla="*/ 281354 h 571500"/>
              <a:gd name="connsiteX126" fmla="*/ 1960685 w 2242038"/>
              <a:gd name="connsiteY126" fmla="*/ 290146 h 571500"/>
              <a:gd name="connsiteX127" fmla="*/ 1943100 w 2242038"/>
              <a:gd name="connsiteY127" fmla="*/ 316523 h 571500"/>
              <a:gd name="connsiteX128" fmla="*/ 1987062 w 2242038"/>
              <a:gd name="connsiteY128" fmla="*/ 325316 h 571500"/>
              <a:gd name="connsiteX129" fmla="*/ 2048608 w 2242038"/>
              <a:gd name="connsiteY129" fmla="*/ 351693 h 571500"/>
              <a:gd name="connsiteX130" fmla="*/ 2083777 w 2242038"/>
              <a:gd name="connsiteY130" fmla="*/ 360485 h 571500"/>
              <a:gd name="connsiteX131" fmla="*/ 2145323 w 2242038"/>
              <a:gd name="connsiteY131" fmla="*/ 369277 h 571500"/>
              <a:gd name="connsiteX132" fmla="*/ 2092569 w 2242038"/>
              <a:gd name="connsiteY132" fmla="*/ 413239 h 571500"/>
              <a:gd name="connsiteX133" fmla="*/ 2118946 w 2242038"/>
              <a:gd name="connsiteY133" fmla="*/ 422031 h 571500"/>
              <a:gd name="connsiteX134" fmla="*/ 2171700 w 2242038"/>
              <a:gd name="connsiteY134" fmla="*/ 430823 h 571500"/>
              <a:gd name="connsiteX135" fmla="*/ 2136531 w 2242038"/>
              <a:gd name="connsiteY135" fmla="*/ 483577 h 571500"/>
              <a:gd name="connsiteX136" fmla="*/ 2171700 w 2242038"/>
              <a:gd name="connsiteY136" fmla="*/ 501162 h 571500"/>
              <a:gd name="connsiteX137" fmla="*/ 2154115 w 2242038"/>
              <a:gd name="connsiteY137" fmla="*/ 527539 h 571500"/>
              <a:gd name="connsiteX138" fmla="*/ 2233246 w 2242038"/>
              <a:gd name="connsiteY138" fmla="*/ 536331 h 571500"/>
              <a:gd name="connsiteX139" fmla="*/ 2242038 w 2242038"/>
              <a:gd name="connsiteY139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2242038" h="571500">
                <a:moveTo>
                  <a:pt x="0" y="545123"/>
                </a:moveTo>
                <a:cubicBezTo>
                  <a:pt x="920" y="543590"/>
                  <a:pt x="36001" y="483542"/>
                  <a:pt x="43962" y="474785"/>
                </a:cubicBezTo>
                <a:cubicBezTo>
                  <a:pt x="66266" y="450250"/>
                  <a:pt x="90854" y="427892"/>
                  <a:pt x="114300" y="404446"/>
                </a:cubicBezTo>
                <a:cubicBezTo>
                  <a:pt x="123092" y="395654"/>
                  <a:pt x="130331" y="384966"/>
                  <a:pt x="140677" y="378069"/>
                </a:cubicBezTo>
                <a:lnTo>
                  <a:pt x="193431" y="342900"/>
                </a:lnTo>
                <a:cubicBezTo>
                  <a:pt x="174394" y="419043"/>
                  <a:pt x="197705" y="336609"/>
                  <a:pt x="167054" y="413239"/>
                </a:cubicBezTo>
                <a:cubicBezTo>
                  <a:pt x="160170" y="430449"/>
                  <a:pt x="155331" y="448408"/>
                  <a:pt x="149469" y="465993"/>
                </a:cubicBezTo>
                <a:cubicBezTo>
                  <a:pt x="150774" y="456858"/>
                  <a:pt x="161121" y="376306"/>
                  <a:pt x="167054" y="360485"/>
                </a:cubicBezTo>
                <a:cubicBezTo>
                  <a:pt x="170764" y="350591"/>
                  <a:pt x="179395" y="343283"/>
                  <a:pt x="184638" y="334108"/>
                </a:cubicBezTo>
                <a:cubicBezTo>
                  <a:pt x="191141" y="322728"/>
                  <a:pt x="196361" y="310662"/>
                  <a:pt x="202223" y="298939"/>
                </a:cubicBezTo>
                <a:cubicBezTo>
                  <a:pt x="199292" y="319454"/>
                  <a:pt x="199984" y="340825"/>
                  <a:pt x="193431" y="360485"/>
                </a:cubicBezTo>
                <a:cubicBezTo>
                  <a:pt x="188027" y="376697"/>
                  <a:pt x="177307" y="390775"/>
                  <a:pt x="167054" y="404446"/>
                </a:cubicBezTo>
                <a:cubicBezTo>
                  <a:pt x="159593" y="414393"/>
                  <a:pt x="150035" y="422635"/>
                  <a:pt x="140677" y="430823"/>
                </a:cubicBezTo>
                <a:cubicBezTo>
                  <a:pt x="107257" y="460066"/>
                  <a:pt x="101748" y="462638"/>
                  <a:pt x="70338" y="483577"/>
                </a:cubicBezTo>
                <a:cubicBezTo>
                  <a:pt x="52754" y="480646"/>
                  <a:pt x="28721" y="488705"/>
                  <a:pt x="17585" y="474785"/>
                </a:cubicBezTo>
                <a:cubicBezTo>
                  <a:pt x="-5287" y="446195"/>
                  <a:pt x="54274" y="433247"/>
                  <a:pt x="61546" y="430823"/>
                </a:cubicBezTo>
                <a:cubicBezTo>
                  <a:pt x="70338" y="422031"/>
                  <a:pt x="75489" y="404446"/>
                  <a:pt x="87923" y="404446"/>
                </a:cubicBezTo>
                <a:cubicBezTo>
                  <a:pt x="97191" y="404446"/>
                  <a:pt x="85684" y="424270"/>
                  <a:pt x="79131" y="430823"/>
                </a:cubicBezTo>
                <a:cubicBezTo>
                  <a:pt x="72578" y="437377"/>
                  <a:pt x="61546" y="436685"/>
                  <a:pt x="52754" y="439616"/>
                </a:cubicBezTo>
                <a:cubicBezTo>
                  <a:pt x="43962" y="454270"/>
                  <a:pt x="26377" y="466488"/>
                  <a:pt x="26377" y="483577"/>
                </a:cubicBezTo>
                <a:cubicBezTo>
                  <a:pt x="26377" y="492845"/>
                  <a:pt x="44935" y="479761"/>
                  <a:pt x="52754" y="474785"/>
                </a:cubicBezTo>
                <a:cubicBezTo>
                  <a:pt x="77480" y="459050"/>
                  <a:pt x="98707" y="438288"/>
                  <a:pt x="123092" y="422031"/>
                </a:cubicBezTo>
                <a:cubicBezTo>
                  <a:pt x="131884" y="416169"/>
                  <a:pt x="159280" y="400521"/>
                  <a:pt x="149469" y="404446"/>
                </a:cubicBezTo>
                <a:cubicBezTo>
                  <a:pt x="125130" y="414182"/>
                  <a:pt x="102577" y="427893"/>
                  <a:pt x="79131" y="439616"/>
                </a:cubicBezTo>
                <a:cubicBezTo>
                  <a:pt x="76200" y="448408"/>
                  <a:pt x="76271" y="458873"/>
                  <a:pt x="70338" y="465993"/>
                </a:cubicBezTo>
                <a:cubicBezTo>
                  <a:pt x="49866" y="490559"/>
                  <a:pt x="35086" y="492397"/>
                  <a:pt x="8792" y="501162"/>
                </a:cubicBezTo>
                <a:cubicBezTo>
                  <a:pt x="68674" y="429304"/>
                  <a:pt x="36568" y="464594"/>
                  <a:pt x="105508" y="395654"/>
                </a:cubicBezTo>
                <a:lnTo>
                  <a:pt x="131885" y="369277"/>
                </a:lnTo>
                <a:cubicBezTo>
                  <a:pt x="126023" y="378069"/>
                  <a:pt x="120640" y="387200"/>
                  <a:pt x="114300" y="395654"/>
                </a:cubicBezTo>
                <a:cubicBezTo>
                  <a:pt x="103040" y="410667"/>
                  <a:pt x="82216" y="421105"/>
                  <a:pt x="79131" y="439616"/>
                </a:cubicBezTo>
                <a:cubicBezTo>
                  <a:pt x="77607" y="448758"/>
                  <a:pt x="96716" y="445477"/>
                  <a:pt x="105508" y="448408"/>
                </a:cubicBezTo>
                <a:cubicBezTo>
                  <a:pt x="120162" y="445477"/>
                  <a:pt x="136103" y="446299"/>
                  <a:pt x="149469" y="439616"/>
                </a:cubicBezTo>
                <a:cubicBezTo>
                  <a:pt x="160591" y="434055"/>
                  <a:pt x="166405" y="421331"/>
                  <a:pt x="175846" y="413239"/>
                </a:cubicBezTo>
                <a:cubicBezTo>
                  <a:pt x="186972" y="403702"/>
                  <a:pt x="199572" y="396016"/>
                  <a:pt x="211015" y="386862"/>
                </a:cubicBezTo>
                <a:cubicBezTo>
                  <a:pt x="228889" y="372563"/>
                  <a:pt x="245017" y="356027"/>
                  <a:pt x="263769" y="342900"/>
                </a:cubicBezTo>
                <a:cubicBezTo>
                  <a:pt x="274506" y="335384"/>
                  <a:pt x="298938" y="312209"/>
                  <a:pt x="298938" y="325316"/>
                </a:cubicBezTo>
                <a:cubicBezTo>
                  <a:pt x="298938" y="339970"/>
                  <a:pt x="272923" y="340250"/>
                  <a:pt x="263769" y="351693"/>
                </a:cubicBezTo>
                <a:cubicBezTo>
                  <a:pt x="190658" y="443082"/>
                  <a:pt x="266166" y="361285"/>
                  <a:pt x="193431" y="413239"/>
                </a:cubicBezTo>
                <a:cubicBezTo>
                  <a:pt x="183313" y="420466"/>
                  <a:pt x="154620" y="439616"/>
                  <a:pt x="167054" y="439616"/>
                </a:cubicBezTo>
                <a:cubicBezTo>
                  <a:pt x="181708" y="439616"/>
                  <a:pt x="191097" y="422776"/>
                  <a:pt x="202223" y="413239"/>
                </a:cubicBezTo>
                <a:cubicBezTo>
                  <a:pt x="244269" y="377199"/>
                  <a:pt x="220471" y="388231"/>
                  <a:pt x="263769" y="334108"/>
                </a:cubicBezTo>
                <a:cubicBezTo>
                  <a:pt x="274126" y="321162"/>
                  <a:pt x="310661" y="310662"/>
                  <a:pt x="298938" y="298939"/>
                </a:cubicBezTo>
                <a:cubicBezTo>
                  <a:pt x="285832" y="285832"/>
                  <a:pt x="264167" y="312027"/>
                  <a:pt x="246185" y="316523"/>
                </a:cubicBezTo>
                <a:cubicBezTo>
                  <a:pt x="228890" y="320847"/>
                  <a:pt x="211016" y="322385"/>
                  <a:pt x="193431" y="325316"/>
                </a:cubicBezTo>
                <a:cubicBezTo>
                  <a:pt x="184639" y="334108"/>
                  <a:pt x="176606" y="343733"/>
                  <a:pt x="167054" y="351693"/>
                </a:cubicBezTo>
                <a:cubicBezTo>
                  <a:pt x="158936" y="358458"/>
                  <a:pt x="130110" y="369277"/>
                  <a:pt x="140677" y="369277"/>
                </a:cubicBezTo>
                <a:cubicBezTo>
                  <a:pt x="159213" y="369277"/>
                  <a:pt x="176852" y="359982"/>
                  <a:pt x="193431" y="351693"/>
                </a:cubicBezTo>
                <a:cubicBezTo>
                  <a:pt x="224001" y="336408"/>
                  <a:pt x="257186" y="323107"/>
                  <a:pt x="281354" y="298939"/>
                </a:cubicBezTo>
                <a:cubicBezTo>
                  <a:pt x="290146" y="290147"/>
                  <a:pt x="298290" y="280654"/>
                  <a:pt x="307731" y="272562"/>
                </a:cubicBezTo>
                <a:cubicBezTo>
                  <a:pt x="326815" y="256204"/>
                  <a:pt x="348402" y="242517"/>
                  <a:pt x="369277" y="228600"/>
                </a:cubicBezTo>
                <a:cubicBezTo>
                  <a:pt x="375139" y="219808"/>
                  <a:pt x="396887" y="198881"/>
                  <a:pt x="386862" y="202223"/>
                </a:cubicBezTo>
                <a:cubicBezTo>
                  <a:pt x="369059" y="208158"/>
                  <a:pt x="356170" y="224123"/>
                  <a:pt x="342900" y="237393"/>
                </a:cubicBezTo>
                <a:cubicBezTo>
                  <a:pt x="335428" y="244865"/>
                  <a:pt x="314748" y="263769"/>
                  <a:pt x="325315" y="263769"/>
                </a:cubicBezTo>
                <a:cubicBezTo>
                  <a:pt x="337749" y="263769"/>
                  <a:pt x="341346" y="244290"/>
                  <a:pt x="351692" y="237393"/>
                </a:cubicBezTo>
                <a:cubicBezTo>
                  <a:pt x="359403" y="232252"/>
                  <a:pt x="369277" y="231531"/>
                  <a:pt x="378069" y="228600"/>
                </a:cubicBezTo>
                <a:cubicBezTo>
                  <a:pt x="383931" y="219808"/>
                  <a:pt x="387402" y="208824"/>
                  <a:pt x="395654" y="202223"/>
                </a:cubicBezTo>
                <a:cubicBezTo>
                  <a:pt x="402891" y="196433"/>
                  <a:pt x="428584" y="186878"/>
                  <a:pt x="422031" y="193431"/>
                </a:cubicBezTo>
                <a:cubicBezTo>
                  <a:pt x="407087" y="208375"/>
                  <a:pt x="352370" y="241281"/>
                  <a:pt x="369277" y="228600"/>
                </a:cubicBezTo>
                <a:cubicBezTo>
                  <a:pt x="381000" y="219808"/>
                  <a:pt x="394084" y="212585"/>
                  <a:pt x="404446" y="202223"/>
                </a:cubicBezTo>
                <a:cubicBezTo>
                  <a:pt x="420292" y="186377"/>
                  <a:pt x="435777" y="167444"/>
                  <a:pt x="457200" y="158262"/>
                </a:cubicBezTo>
                <a:cubicBezTo>
                  <a:pt x="468307" y="153502"/>
                  <a:pt x="480646" y="152400"/>
                  <a:pt x="492369" y="149469"/>
                </a:cubicBezTo>
                <a:cubicBezTo>
                  <a:pt x="489438" y="158261"/>
                  <a:pt x="488718" y="168135"/>
                  <a:pt x="483577" y="175846"/>
                </a:cubicBezTo>
                <a:cubicBezTo>
                  <a:pt x="476680" y="186192"/>
                  <a:pt x="465160" y="192671"/>
                  <a:pt x="457200" y="202223"/>
                </a:cubicBezTo>
                <a:cubicBezTo>
                  <a:pt x="450435" y="210341"/>
                  <a:pt x="445955" y="220146"/>
                  <a:pt x="439615" y="228600"/>
                </a:cubicBezTo>
                <a:cubicBezTo>
                  <a:pt x="428355" y="243613"/>
                  <a:pt x="415706" y="257549"/>
                  <a:pt x="404446" y="272562"/>
                </a:cubicBezTo>
                <a:cubicBezTo>
                  <a:pt x="398106" y="281016"/>
                  <a:pt x="376295" y="298939"/>
                  <a:pt x="386862" y="298939"/>
                </a:cubicBezTo>
                <a:cubicBezTo>
                  <a:pt x="401516" y="298939"/>
                  <a:pt x="411139" y="282365"/>
                  <a:pt x="422031" y="272562"/>
                </a:cubicBezTo>
                <a:cubicBezTo>
                  <a:pt x="440516" y="255926"/>
                  <a:pt x="453461" y="232603"/>
                  <a:pt x="474785" y="219808"/>
                </a:cubicBezTo>
                <a:cubicBezTo>
                  <a:pt x="489439" y="211016"/>
                  <a:pt x="504527" y="202910"/>
                  <a:pt x="518746" y="193431"/>
                </a:cubicBezTo>
                <a:cubicBezTo>
                  <a:pt x="530939" y="185302"/>
                  <a:pt x="553915" y="181708"/>
                  <a:pt x="553915" y="167054"/>
                </a:cubicBezTo>
                <a:cubicBezTo>
                  <a:pt x="553915" y="153947"/>
                  <a:pt x="530469" y="178777"/>
                  <a:pt x="518746" y="184639"/>
                </a:cubicBezTo>
                <a:cubicBezTo>
                  <a:pt x="507023" y="202224"/>
                  <a:pt x="466670" y="250074"/>
                  <a:pt x="483577" y="237393"/>
                </a:cubicBezTo>
                <a:cubicBezTo>
                  <a:pt x="535647" y="198340"/>
                  <a:pt x="506563" y="219137"/>
                  <a:pt x="571500" y="175846"/>
                </a:cubicBezTo>
                <a:lnTo>
                  <a:pt x="597877" y="158262"/>
                </a:lnTo>
                <a:cubicBezTo>
                  <a:pt x="592015" y="175847"/>
                  <a:pt x="563713" y="219306"/>
                  <a:pt x="580292" y="211016"/>
                </a:cubicBezTo>
                <a:cubicBezTo>
                  <a:pt x="609600" y="196362"/>
                  <a:pt x="645045" y="190224"/>
                  <a:pt x="668215" y="167054"/>
                </a:cubicBezTo>
                <a:cubicBezTo>
                  <a:pt x="677007" y="158262"/>
                  <a:pt x="685040" y="148637"/>
                  <a:pt x="694592" y="140677"/>
                </a:cubicBezTo>
                <a:cubicBezTo>
                  <a:pt x="702710" y="133912"/>
                  <a:pt x="720969" y="112526"/>
                  <a:pt x="720969" y="123093"/>
                </a:cubicBezTo>
                <a:cubicBezTo>
                  <a:pt x="720969" y="145615"/>
                  <a:pt x="635400" y="173145"/>
                  <a:pt x="738554" y="131885"/>
                </a:cubicBezTo>
                <a:cubicBezTo>
                  <a:pt x="750277" y="114300"/>
                  <a:pt x="760521" y="95634"/>
                  <a:pt x="773723" y="79131"/>
                </a:cubicBezTo>
                <a:cubicBezTo>
                  <a:pt x="784080" y="66185"/>
                  <a:pt x="808892" y="27383"/>
                  <a:pt x="808892" y="43962"/>
                </a:cubicBezTo>
                <a:cubicBezTo>
                  <a:pt x="808892" y="67591"/>
                  <a:pt x="785880" y="85247"/>
                  <a:pt x="773723" y="105508"/>
                </a:cubicBezTo>
                <a:cubicBezTo>
                  <a:pt x="768286" y="114569"/>
                  <a:pt x="746327" y="127960"/>
                  <a:pt x="756138" y="131885"/>
                </a:cubicBezTo>
                <a:cubicBezTo>
                  <a:pt x="775380" y="139582"/>
                  <a:pt x="797295" y="126800"/>
                  <a:pt x="817685" y="123093"/>
                </a:cubicBezTo>
                <a:cubicBezTo>
                  <a:pt x="829574" y="120931"/>
                  <a:pt x="841131" y="117231"/>
                  <a:pt x="852854" y="114300"/>
                </a:cubicBezTo>
                <a:cubicBezTo>
                  <a:pt x="864577" y="105508"/>
                  <a:pt x="875830" y="96051"/>
                  <a:pt x="888023" y="87923"/>
                </a:cubicBezTo>
                <a:cubicBezTo>
                  <a:pt x="919818" y="66727"/>
                  <a:pt x="1016532" y="5180"/>
                  <a:pt x="984738" y="26377"/>
                </a:cubicBezTo>
                <a:cubicBezTo>
                  <a:pt x="930752" y="62370"/>
                  <a:pt x="986149" y="22946"/>
                  <a:pt x="931985" y="70339"/>
                </a:cubicBezTo>
                <a:cubicBezTo>
                  <a:pt x="917862" y="82697"/>
                  <a:pt x="901293" y="92238"/>
                  <a:pt x="888023" y="105508"/>
                </a:cubicBezTo>
                <a:cubicBezTo>
                  <a:pt x="880551" y="112980"/>
                  <a:pt x="860986" y="127159"/>
                  <a:pt x="870438" y="131885"/>
                </a:cubicBezTo>
                <a:cubicBezTo>
                  <a:pt x="882161" y="137746"/>
                  <a:pt x="894942" y="121918"/>
                  <a:pt x="905608" y="114300"/>
                </a:cubicBezTo>
                <a:cubicBezTo>
                  <a:pt x="963236" y="73137"/>
                  <a:pt x="901781" y="97991"/>
                  <a:pt x="958362" y="79131"/>
                </a:cubicBezTo>
                <a:cubicBezTo>
                  <a:pt x="989767" y="32022"/>
                  <a:pt x="957762" y="66560"/>
                  <a:pt x="1019908" y="43962"/>
                </a:cubicBezTo>
                <a:cubicBezTo>
                  <a:pt x="1038385" y="37243"/>
                  <a:pt x="1054764" y="25721"/>
                  <a:pt x="1072662" y="17585"/>
                </a:cubicBezTo>
                <a:cubicBezTo>
                  <a:pt x="1087030" y="11054"/>
                  <a:pt x="1101969" y="5862"/>
                  <a:pt x="1116623" y="0"/>
                </a:cubicBezTo>
                <a:cubicBezTo>
                  <a:pt x="1094524" y="66299"/>
                  <a:pt x="1124334" y="-15423"/>
                  <a:pt x="1090246" y="52754"/>
                </a:cubicBezTo>
                <a:cubicBezTo>
                  <a:pt x="1086101" y="61043"/>
                  <a:pt x="1072366" y="77313"/>
                  <a:pt x="1081454" y="79131"/>
                </a:cubicBezTo>
                <a:cubicBezTo>
                  <a:pt x="1123192" y="87478"/>
                  <a:pt x="1130780" y="55139"/>
                  <a:pt x="1160585" y="43962"/>
                </a:cubicBezTo>
                <a:cubicBezTo>
                  <a:pt x="1174577" y="38715"/>
                  <a:pt x="1189892" y="38100"/>
                  <a:pt x="1204546" y="35169"/>
                </a:cubicBezTo>
                <a:cubicBezTo>
                  <a:pt x="1200582" y="39926"/>
                  <a:pt x="1140938" y="95956"/>
                  <a:pt x="1151792" y="123093"/>
                </a:cubicBezTo>
                <a:cubicBezTo>
                  <a:pt x="1155234" y="131698"/>
                  <a:pt x="1169377" y="128954"/>
                  <a:pt x="1178169" y="131885"/>
                </a:cubicBezTo>
                <a:cubicBezTo>
                  <a:pt x="1195754" y="126023"/>
                  <a:pt x="1213503" y="120634"/>
                  <a:pt x="1230923" y="114300"/>
                </a:cubicBezTo>
                <a:cubicBezTo>
                  <a:pt x="1346610" y="72233"/>
                  <a:pt x="1222847" y="114063"/>
                  <a:pt x="1301262" y="87923"/>
                </a:cubicBezTo>
                <a:cubicBezTo>
                  <a:pt x="1304193" y="96715"/>
                  <a:pt x="1310054" y="105032"/>
                  <a:pt x="1310054" y="114300"/>
                </a:cubicBezTo>
                <a:cubicBezTo>
                  <a:pt x="1310054" y="126384"/>
                  <a:pt x="1292717" y="140924"/>
                  <a:pt x="1301262" y="149469"/>
                </a:cubicBezTo>
                <a:cubicBezTo>
                  <a:pt x="1309807" y="158014"/>
                  <a:pt x="1324582" y="143047"/>
                  <a:pt x="1336431" y="140677"/>
                </a:cubicBezTo>
                <a:cubicBezTo>
                  <a:pt x="1353912" y="137181"/>
                  <a:pt x="1371600" y="134816"/>
                  <a:pt x="1389185" y="131885"/>
                </a:cubicBezTo>
                <a:cubicBezTo>
                  <a:pt x="1403839" y="126023"/>
                  <a:pt x="1419030" y="107242"/>
                  <a:pt x="1433146" y="114300"/>
                </a:cubicBezTo>
                <a:cubicBezTo>
                  <a:pt x="1444268" y="119861"/>
                  <a:pt x="1401208" y="129556"/>
                  <a:pt x="1406769" y="140677"/>
                </a:cubicBezTo>
                <a:cubicBezTo>
                  <a:pt x="1413452" y="154043"/>
                  <a:pt x="1436077" y="146538"/>
                  <a:pt x="1450731" y="149469"/>
                </a:cubicBezTo>
                <a:cubicBezTo>
                  <a:pt x="1462454" y="146538"/>
                  <a:pt x="1474281" y="143997"/>
                  <a:pt x="1485900" y="140677"/>
                </a:cubicBezTo>
                <a:cubicBezTo>
                  <a:pt x="1510025" y="133784"/>
                  <a:pt x="1533004" y="123594"/>
                  <a:pt x="1556238" y="114300"/>
                </a:cubicBezTo>
                <a:cubicBezTo>
                  <a:pt x="1547446" y="123092"/>
                  <a:pt x="1533794" y="128881"/>
                  <a:pt x="1529862" y="140677"/>
                </a:cubicBezTo>
                <a:cubicBezTo>
                  <a:pt x="1526931" y="149469"/>
                  <a:pt x="1529479" y="165743"/>
                  <a:pt x="1538654" y="167054"/>
                </a:cubicBezTo>
                <a:cubicBezTo>
                  <a:pt x="1576482" y="172458"/>
                  <a:pt x="1614854" y="161193"/>
                  <a:pt x="1652954" y="158262"/>
                </a:cubicBezTo>
                <a:lnTo>
                  <a:pt x="1679331" y="167054"/>
                </a:lnTo>
                <a:cubicBezTo>
                  <a:pt x="1688123" y="164123"/>
                  <a:pt x="1696753" y="160650"/>
                  <a:pt x="1705708" y="158262"/>
                </a:cubicBezTo>
                <a:cubicBezTo>
                  <a:pt x="1795721" y="134259"/>
                  <a:pt x="1788031" y="136522"/>
                  <a:pt x="1855177" y="123093"/>
                </a:cubicBezTo>
                <a:cubicBezTo>
                  <a:pt x="1849315" y="131885"/>
                  <a:pt x="1845710" y="142704"/>
                  <a:pt x="1837592" y="149469"/>
                </a:cubicBezTo>
                <a:cubicBezTo>
                  <a:pt x="1827523" y="157860"/>
                  <a:pt x="1808285" y="155331"/>
                  <a:pt x="1802423" y="167054"/>
                </a:cubicBezTo>
                <a:cubicBezTo>
                  <a:pt x="1797019" y="177862"/>
                  <a:pt x="1808284" y="190500"/>
                  <a:pt x="1811215" y="202223"/>
                </a:cubicBezTo>
                <a:lnTo>
                  <a:pt x="1872762" y="193431"/>
                </a:lnTo>
                <a:cubicBezTo>
                  <a:pt x="1890382" y="190720"/>
                  <a:pt x="1925515" y="166812"/>
                  <a:pt x="1925515" y="184639"/>
                </a:cubicBezTo>
                <a:cubicBezTo>
                  <a:pt x="1925515" y="204299"/>
                  <a:pt x="1890346" y="202224"/>
                  <a:pt x="1872762" y="211016"/>
                </a:cubicBezTo>
                <a:cubicBezTo>
                  <a:pt x="1935861" y="253082"/>
                  <a:pt x="1940459" y="231241"/>
                  <a:pt x="1899138" y="272562"/>
                </a:cubicBezTo>
                <a:cubicBezTo>
                  <a:pt x="1907930" y="275493"/>
                  <a:pt x="1916604" y="278808"/>
                  <a:pt x="1925515" y="281354"/>
                </a:cubicBezTo>
                <a:cubicBezTo>
                  <a:pt x="1937134" y="284674"/>
                  <a:pt x="1955281" y="279338"/>
                  <a:pt x="1960685" y="290146"/>
                </a:cubicBezTo>
                <a:cubicBezTo>
                  <a:pt x="1965411" y="299597"/>
                  <a:pt x="1948962" y="307731"/>
                  <a:pt x="1943100" y="316523"/>
                </a:cubicBezTo>
                <a:cubicBezTo>
                  <a:pt x="1957754" y="319454"/>
                  <a:pt x="1972249" y="323341"/>
                  <a:pt x="1987062" y="325316"/>
                </a:cubicBezTo>
                <a:cubicBezTo>
                  <a:pt x="2081397" y="337894"/>
                  <a:pt x="2100964" y="316789"/>
                  <a:pt x="2048608" y="351693"/>
                </a:cubicBezTo>
                <a:cubicBezTo>
                  <a:pt x="2060331" y="354624"/>
                  <a:pt x="2071888" y="358323"/>
                  <a:pt x="2083777" y="360485"/>
                </a:cubicBezTo>
                <a:cubicBezTo>
                  <a:pt x="2104166" y="364192"/>
                  <a:pt x="2130669" y="354623"/>
                  <a:pt x="2145323" y="369277"/>
                </a:cubicBezTo>
                <a:cubicBezTo>
                  <a:pt x="2152093" y="376047"/>
                  <a:pt x="2094772" y="411770"/>
                  <a:pt x="2092569" y="413239"/>
                </a:cubicBezTo>
                <a:cubicBezTo>
                  <a:pt x="2101361" y="416170"/>
                  <a:pt x="2109899" y="420021"/>
                  <a:pt x="2118946" y="422031"/>
                </a:cubicBezTo>
                <a:cubicBezTo>
                  <a:pt x="2136349" y="425898"/>
                  <a:pt x="2166802" y="413682"/>
                  <a:pt x="2171700" y="430823"/>
                </a:cubicBezTo>
                <a:cubicBezTo>
                  <a:pt x="2177506" y="451144"/>
                  <a:pt x="2136531" y="483577"/>
                  <a:pt x="2136531" y="483577"/>
                </a:cubicBezTo>
                <a:cubicBezTo>
                  <a:pt x="2148254" y="489439"/>
                  <a:pt x="2166832" y="488993"/>
                  <a:pt x="2171700" y="501162"/>
                </a:cubicBezTo>
                <a:cubicBezTo>
                  <a:pt x="2175624" y="510973"/>
                  <a:pt x="2144940" y="522296"/>
                  <a:pt x="2154115" y="527539"/>
                </a:cubicBezTo>
                <a:cubicBezTo>
                  <a:pt x="2177158" y="540706"/>
                  <a:pt x="2206869" y="533400"/>
                  <a:pt x="2233246" y="536331"/>
                </a:cubicBezTo>
                <a:cubicBezTo>
                  <a:pt x="2222382" y="568925"/>
                  <a:pt x="2216165" y="558563"/>
                  <a:pt x="2242038" y="571500"/>
                </a:cubicBez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5011615" y="5310554"/>
            <a:ext cx="2233810" cy="430823"/>
          </a:xfrm>
          <a:custGeom>
            <a:avLst/>
            <a:gdLst>
              <a:gd name="connsiteX0" fmla="*/ 0 w 2233810"/>
              <a:gd name="connsiteY0" fmla="*/ 0 h 430823"/>
              <a:gd name="connsiteX1" fmla="*/ 26377 w 2233810"/>
              <a:gd name="connsiteY1" fmla="*/ 43961 h 430823"/>
              <a:gd name="connsiteX2" fmla="*/ 105508 w 2233810"/>
              <a:gd name="connsiteY2" fmla="*/ 43961 h 430823"/>
              <a:gd name="connsiteX3" fmla="*/ 96716 w 2233810"/>
              <a:gd name="connsiteY3" fmla="*/ 87923 h 430823"/>
              <a:gd name="connsiteX4" fmla="*/ 79131 w 2233810"/>
              <a:gd name="connsiteY4" fmla="*/ 114300 h 430823"/>
              <a:gd name="connsiteX5" fmla="*/ 114300 w 2233810"/>
              <a:gd name="connsiteY5" fmla="*/ 131884 h 430823"/>
              <a:gd name="connsiteX6" fmla="*/ 140677 w 2233810"/>
              <a:gd name="connsiteY6" fmla="*/ 114300 h 430823"/>
              <a:gd name="connsiteX7" fmla="*/ 272562 w 2233810"/>
              <a:gd name="connsiteY7" fmla="*/ 87923 h 430823"/>
              <a:gd name="connsiteX8" fmla="*/ 263770 w 2233810"/>
              <a:gd name="connsiteY8" fmla="*/ 114300 h 430823"/>
              <a:gd name="connsiteX9" fmla="*/ 307731 w 2233810"/>
              <a:gd name="connsiteY9" fmla="*/ 149469 h 430823"/>
              <a:gd name="connsiteX10" fmla="*/ 290147 w 2233810"/>
              <a:gd name="connsiteY10" fmla="*/ 228600 h 430823"/>
              <a:gd name="connsiteX11" fmla="*/ 298939 w 2233810"/>
              <a:gd name="connsiteY11" fmla="*/ 263769 h 430823"/>
              <a:gd name="connsiteX12" fmla="*/ 378070 w 2233810"/>
              <a:gd name="connsiteY12" fmla="*/ 254977 h 430823"/>
              <a:gd name="connsiteX13" fmla="*/ 404447 w 2233810"/>
              <a:gd name="connsiteY13" fmla="*/ 237392 h 430823"/>
              <a:gd name="connsiteX14" fmla="*/ 439616 w 2233810"/>
              <a:gd name="connsiteY14" fmla="*/ 219808 h 430823"/>
              <a:gd name="connsiteX15" fmla="*/ 448408 w 2233810"/>
              <a:gd name="connsiteY15" fmla="*/ 246184 h 430823"/>
              <a:gd name="connsiteX16" fmla="*/ 545123 w 2233810"/>
              <a:gd name="connsiteY16" fmla="*/ 246184 h 430823"/>
              <a:gd name="connsiteX17" fmla="*/ 553916 w 2233810"/>
              <a:gd name="connsiteY17" fmla="*/ 272561 h 430823"/>
              <a:gd name="connsiteX18" fmla="*/ 562708 w 2233810"/>
              <a:gd name="connsiteY18" fmla="*/ 307731 h 430823"/>
              <a:gd name="connsiteX19" fmla="*/ 606670 w 2233810"/>
              <a:gd name="connsiteY19" fmla="*/ 298938 h 430823"/>
              <a:gd name="connsiteX20" fmla="*/ 633047 w 2233810"/>
              <a:gd name="connsiteY20" fmla="*/ 290146 h 430823"/>
              <a:gd name="connsiteX21" fmla="*/ 677008 w 2233810"/>
              <a:gd name="connsiteY21" fmla="*/ 281354 h 430823"/>
              <a:gd name="connsiteX22" fmla="*/ 685800 w 2233810"/>
              <a:gd name="connsiteY22" fmla="*/ 325315 h 430823"/>
              <a:gd name="connsiteX23" fmla="*/ 694593 w 2233810"/>
              <a:gd name="connsiteY23" fmla="*/ 360484 h 430823"/>
              <a:gd name="connsiteX24" fmla="*/ 729762 w 2233810"/>
              <a:gd name="connsiteY24" fmla="*/ 351692 h 430823"/>
              <a:gd name="connsiteX25" fmla="*/ 782516 w 2233810"/>
              <a:gd name="connsiteY25" fmla="*/ 334108 h 430823"/>
              <a:gd name="connsiteX26" fmla="*/ 782516 w 2233810"/>
              <a:gd name="connsiteY26" fmla="*/ 386861 h 430823"/>
              <a:gd name="connsiteX27" fmla="*/ 791308 w 2233810"/>
              <a:gd name="connsiteY27" fmla="*/ 430823 h 430823"/>
              <a:gd name="connsiteX28" fmla="*/ 861647 w 2233810"/>
              <a:gd name="connsiteY28" fmla="*/ 422031 h 430823"/>
              <a:gd name="connsiteX29" fmla="*/ 888023 w 2233810"/>
              <a:gd name="connsiteY29" fmla="*/ 413238 h 430823"/>
              <a:gd name="connsiteX30" fmla="*/ 896816 w 2233810"/>
              <a:gd name="connsiteY30" fmla="*/ 386861 h 430823"/>
              <a:gd name="connsiteX31" fmla="*/ 931985 w 2233810"/>
              <a:gd name="connsiteY31" fmla="*/ 422031 h 430823"/>
              <a:gd name="connsiteX32" fmla="*/ 984739 w 2233810"/>
              <a:gd name="connsiteY32" fmla="*/ 404446 h 430823"/>
              <a:gd name="connsiteX33" fmla="*/ 1011116 w 2233810"/>
              <a:gd name="connsiteY33" fmla="*/ 386861 h 430823"/>
              <a:gd name="connsiteX34" fmla="*/ 1037493 w 2233810"/>
              <a:gd name="connsiteY34" fmla="*/ 430823 h 430823"/>
              <a:gd name="connsiteX35" fmla="*/ 1116623 w 2233810"/>
              <a:gd name="connsiteY35" fmla="*/ 422031 h 430823"/>
              <a:gd name="connsiteX36" fmla="*/ 1143000 w 2233810"/>
              <a:gd name="connsiteY36" fmla="*/ 395654 h 430823"/>
              <a:gd name="connsiteX37" fmla="*/ 1160585 w 2233810"/>
              <a:gd name="connsiteY37" fmla="*/ 369277 h 430823"/>
              <a:gd name="connsiteX38" fmla="*/ 1186962 w 2233810"/>
              <a:gd name="connsiteY38" fmla="*/ 334108 h 430823"/>
              <a:gd name="connsiteX39" fmla="*/ 1195754 w 2233810"/>
              <a:gd name="connsiteY39" fmla="*/ 386861 h 430823"/>
              <a:gd name="connsiteX40" fmla="*/ 1222131 w 2233810"/>
              <a:gd name="connsiteY40" fmla="*/ 378069 h 430823"/>
              <a:gd name="connsiteX41" fmla="*/ 1248508 w 2233810"/>
              <a:gd name="connsiteY41" fmla="*/ 360484 h 430823"/>
              <a:gd name="connsiteX42" fmla="*/ 1257300 w 2233810"/>
              <a:gd name="connsiteY42" fmla="*/ 413238 h 430823"/>
              <a:gd name="connsiteX43" fmla="*/ 1283677 w 2233810"/>
              <a:gd name="connsiteY43" fmla="*/ 404446 h 430823"/>
              <a:gd name="connsiteX44" fmla="*/ 1301262 w 2233810"/>
              <a:gd name="connsiteY44" fmla="*/ 378069 h 430823"/>
              <a:gd name="connsiteX45" fmla="*/ 1354016 w 2233810"/>
              <a:gd name="connsiteY45" fmla="*/ 422031 h 430823"/>
              <a:gd name="connsiteX46" fmla="*/ 1380393 w 2233810"/>
              <a:gd name="connsiteY46" fmla="*/ 404446 h 430823"/>
              <a:gd name="connsiteX47" fmla="*/ 1406770 w 2233810"/>
              <a:gd name="connsiteY47" fmla="*/ 395654 h 430823"/>
              <a:gd name="connsiteX48" fmla="*/ 1441939 w 2233810"/>
              <a:gd name="connsiteY48" fmla="*/ 413238 h 430823"/>
              <a:gd name="connsiteX49" fmla="*/ 1477108 w 2233810"/>
              <a:gd name="connsiteY49" fmla="*/ 404446 h 430823"/>
              <a:gd name="connsiteX50" fmla="*/ 1521070 w 2233810"/>
              <a:gd name="connsiteY50" fmla="*/ 413238 h 430823"/>
              <a:gd name="connsiteX51" fmla="*/ 1556239 w 2233810"/>
              <a:gd name="connsiteY51" fmla="*/ 395654 h 430823"/>
              <a:gd name="connsiteX52" fmla="*/ 1582616 w 2233810"/>
              <a:gd name="connsiteY52" fmla="*/ 342900 h 430823"/>
              <a:gd name="connsiteX53" fmla="*/ 1600200 w 2233810"/>
              <a:gd name="connsiteY53" fmla="*/ 369277 h 430823"/>
              <a:gd name="connsiteX54" fmla="*/ 1635370 w 2233810"/>
              <a:gd name="connsiteY54" fmla="*/ 290146 h 430823"/>
              <a:gd name="connsiteX55" fmla="*/ 1626577 w 2233810"/>
              <a:gd name="connsiteY55" fmla="*/ 316523 h 430823"/>
              <a:gd name="connsiteX56" fmla="*/ 1661747 w 2233810"/>
              <a:gd name="connsiteY56" fmla="*/ 360484 h 430823"/>
              <a:gd name="connsiteX57" fmla="*/ 1714500 w 2233810"/>
              <a:gd name="connsiteY57" fmla="*/ 325315 h 430823"/>
              <a:gd name="connsiteX58" fmla="*/ 1740877 w 2233810"/>
              <a:gd name="connsiteY58" fmla="*/ 334108 h 430823"/>
              <a:gd name="connsiteX59" fmla="*/ 1784839 w 2233810"/>
              <a:gd name="connsiteY59" fmla="*/ 272561 h 430823"/>
              <a:gd name="connsiteX60" fmla="*/ 1802423 w 2233810"/>
              <a:gd name="connsiteY60" fmla="*/ 219808 h 430823"/>
              <a:gd name="connsiteX61" fmla="*/ 1767254 w 2233810"/>
              <a:gd name="connsiteY61" fmla="*/ 184638 h 430823"/>
              <a:gd name="connsiteX62" fmla="*/ 1749670 w 2233810"/>
              <a:gd name="connsiteY62" fmla="*/ 211015 h 430823"/>
              <a:gd name="connsiteX63" fmla="*/ 1793631 w 2233810"/>
              <a:gd name="connsiteY63" fmla="*/ 316523 h 430823"/>
              <a:gd name="connsiteX64" fmla="*/ 1820008 w 2233810"/>
              <a:gd name="connsiteY64" fmla="*/ 334108 h 430823"/>
              <a:gd name="connsiteX65" fmla="*/ 1890347 w 2233810"/>
              <a:gd name="connsiteY65" fmla="*/ 316523 h 430823"/>
              <a:gd name="connsiteX66" fmla="*/ 1899139 w 2233810"/>
              <a:gd name="connsiteY66" fmla="*/ 272561 h 430823"/>
              <a:gd name="connsiteX67" fmla="*/ 1881554 w 2233810"/>
              <a:gd name="connsiteY67" fmla="*/ 316523 h 430823"/>
              <a:gd name="connsiteX68" fmla="*/ 1916723 w 2233810"/>
              <a:gd name="connsiteY68" fmla="*/ 334108 h 430823"/>
              <a:gd name="connsiteX69" fmla="*/ 1951893 w 2233810"/>
              <a:gd name="connsiteY69" fmla="*/ 254977 h 430823"/>
              <a:gd name="connsiteX70" fmla="*/ 1969477 w 2233810"/>
              <a:gd name="connsiteY70" fmla="*/ 219808 h 430823"/>
              <a:gd name="connsiteX71" fmla="*/ 1907931 w 2233810"/>
              <a:gd name="connsiteY71" fmla="*/ 184638 h 430823"/>
              <a:gd name="connsiteX72" fmla="*/ 1916723 w 2233810"/>
              <a:gd name="connsiteY72" fmla="*/ 228600 h 430823"/>
              <a:gd name="connsiteX73" fmla="*/ 1960685 w 2233810"/>
              <a:gd name="connsiteY73" fmla="*/ 219808 h 430823"/>
              <a:gd name="connsiteX74" fmla="*/ 1978270 w 2233810"/>
              <a:gd name="connsiteY74" fmla="*/ 193431 h 430823"/>
              <a:gd name="connsiteX75" fmla="*/ 2004647 w 2233810"/>
              <a:gd name="connsiteY75" fmla="*/ 184638 h 430823"/>
              <a:gd name="connsiteX76" fmla="*/ 2013439 w 2233810"/>
              <a:gd name="connsiteY76" fmla="*/ 158261 h 430823"/>
              <a:gd name="connsiteX77" fmla="*/ 1995854 w 2233810"/>
              <a:gd name="connsiteY77" fmla="*/ 184638 h 430823"/>
              <a:gd name="connsiteX78" fmla="*/ 2031023 w 2233810"/>
              <a:gd name="connsiteY78" fmla="*/ 193431 h 430823"/>
              <a:gd name="connsiteX79" fmla="*/ 2048608 w 2233810"/>
              <a:gd name="connsiteY79" fmla="*/ 167054 h 430823"/>
              <a:gd name="connsiteX80" fmla="*/ 2057400 w 2233810"/>
              <a:gd name="connsiteY80" fmla="*/ 131884 h 430823"/>
              <a:gd name="connsiteX81" fmla="*/ 2083777 w 2233810"/>
              <a:gd name="connsiteY81" fmla="*/ 149469 h 430823"/>
              <a:gd name="connsiteX82" fmla="*/ 2154116 w 2233810"/>
              <a:gd name="connsiteY82" fmla="*/ 131884 h 430823"/>
              <a:gd name="connsiteX83" fmla="*/ 2171700 w 2233810"/>
              <a:gd name="connsiteY83" fmla="*/ 105508 h 430823"/>
              <a:gd name="connsiteX84" fmla="*/ 2162908 w 2233810"/>
              <a:gd name="connsiteY84" fmla="*/ 43961 h 430823"/>
              <a:gd name="connsiteX85" fmla="*/ 2154116 w 2233810"/>
              <a:gd name="connsiteY85" fmla="*/ 79131 h 430823"/>
              <a:gd name="connsiteX86" fmla="*/ 2180493 w 2233810"/>
              <a:gd name="connsiteY86" fmla="*/ 70338 h 430823"/>
              <a:gd name="connsiteX87" fmla="*/ 2198077 w 2233810"/>
              <a:gd name="connsiteY87" fmla="*/ 43961 h 430823"/>
              <a:gd name="connsiteX88" fmla="*/ 2233247 w 2233810"/>
              <a:gd name="connsiteY88" fmla="*/ 35169 h 4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233810" h="430823">
                <a:moveTo>
                  <a:pt x="0" y="0"/>
                </a:moveTo>
                <a:cubicBezTo>
                  <a:pt x="8792" y="14654"/>
                  <a:pt x="12158" y="34482"/>
                  <a:pt x="26377" y="43961"/>
                </a:cubicBezTo>
                <a:cubicBezTo>
                  <a:pt x="57327" y="64594"/>
                  <a:pt x="78307" y="53029"/>
                  <a:pt x="105508" y="43961"/>
                </a:cubicBezTo>
                <a:cubicBezTo>
                  <a:pt x="102577" y="58615"/>
                  <a:pt x="101963" y="73930"/>
                  <a:pt x="96716" y="87923"/>
                </a:cubicBezTo>
                <a:cubicBezTo>
                  <a:pt x="93006" y="97817"/>
                  <a:pt x="75207" y="104489"/>
                  <a:pt x="79131" y="114300"/>
                </a:cubicBezTo>
                <a:cubicBezTo>
                  <a:pt x="83999" y="126469"/>
                  <a:pt x="102577" y="126023"/>
                  <a:pt x="114300" y="131884"/>
                </a:cubicBezTo>
                <a:cubicBezTo>
                  <a:pt x="123092" y="126023"/>
                  <a:pt x="130746" y="117911"/>
                  <a:pt x="140677" y="114300"/>
                </a:cubicBezTo>
                <a:cubicBezTo>
                  <a:pt x="184572" y="98338"/>
                  <a:pt x="227006" y="94431"/>
                  <a:pt x="272562" y="87923"/>
                </a:cubicBezTo>
                <a:cubicBezTo>
                  <a:pt x="269631" y="96715"/>
                  <a:pt x="267915" y="106011"/>
                  <a:pt x="263770" y="114300"/>
                </a:cubicBezTo>
                <a:cubicBezTo>
                  <a:pt x="241475" y="158889"/>
                  <a:pt x="222416" y="137282"/>
                  <a:pt x="307731" y="149469"/>
                </a:cubicBezTo>
                <a:cubicBezTo>
                  <a:pt x="298665" y="176669"/>
                  <a:pt x="290147" y="197652"/>
                  <a:pt x="290147" y="228600"/>
                </a:cubicBezTo>
                <a:cubicBezTo>
                  <a:pt x="290147" y="240684"/>
                  <a:pt x="296008" y="252046"/>
                  <a:pt x="298939" y="263769"/>
                </a:cubicBezTo>
                <a:cubicBezTo>
                  <a:pt x="325316" y="260838"/>
                  <a:pt x="352323" y="261414"/>
                  <a:pt x="378070" y="254977"/>
                </a:cubicBezTo>
                <a:cubicBezTo>
                  <a:pt x="388322" y="252414"/>
                  <a:pt x="395272" y="242635"/>
                  <a:pt x="404447" y="237392"/>
                </a:cubicBezTo>
                <a:cubicBezTo>
                  <a:pt x="415827" y="230889"/>
                  <a:pt x="427893" y="225669"/>
                  <a:pt x="439616" y="219808"/>
                </a:cubicBezTo>
                <a:cubicBezTo>
                  <a:pt x="442547" y="228600"/>
                  <a:pt x="441855" y="239631"/>
                  <a:pt x="448408" y="246184"/>
                </a:cubicBezTo>
                <a:cubicBezTo>
                  <a:pt x="468288" y="266064"/>
                  <a:pt x="539301" y="246912"/>
                  <a:pt x="545123" y="246184"/>
                </a:cubicBezTo>
                <a:cubicBezTo>
                  <a:pt x="548054" y="254976"/>
                  <a:pt x="551370" y="263650"/>
                  <a:pt x="553916" y="272561"/>
                </a:cubicBezTo>
                <a:cubicBezTo>
                  <a:pt x="557236" y="284180"/>
                  <a:pt x="551900" y="302327"/>
                  <a:pt x="562708" y="307731"/>
                </a:cubicBezTo>
                <a:cubicBezTo>
                  <a:pt x="576075" y="314414"/>
                  <a:pt x="592172" y="302563"/>
                  <a:pt x="606670" y="298938"/>
                </a:cubicBezTo>
                <a:cubicBezTo>
                  <a:pt x="615661" y="296690"/>
                  <a:pt x="624056" y="292394"/>
                  <a:pt x="633047" y="290146"/>
                </a:cubicBezTo>
                <a:cubicBezTo>
                  <a:pt x="647545" y="286522"/>
                  <a:pt x="662354" y="284285"/>
                  <a:pt x="677008" y="281354"/>
                </a:cubicBezTo>
                <a:cubicBezTo>
                  <a:pt x="679939" y="296008"/>
                  <a:pt x="682558" y="310727"/>
                  <a:pt x="685800" y="325315"/>
                </a:cubicBezTo>
                <a:cubicBezTo>
                  <a:pt x="688421" y="337111"/>
                  <a:pt x="684231" y="354267"/>
                  <a:pt x="694593" y="360484"/>
                </a:cubicBezTo>
                <a:cubicBezTo>
                  <a:pt x="704955" y="366701"/>
                  <a:pt x="718188" y="355164"/>
                  <a:pt x="729762" y="351692"/>
                </a:cubicBezTo>
                <a:cubicBezTo>
                  <a:pt x="747516" y="346366"/>
                  <a:pt x="782516" y="334108"/>
                  <a:pt x="782516" y="334108"/>
                </a:cubicBezTo>
                <a:cubicBezTo>
                  <a:pt x="805961" y="404443"/>
                  <a:pt x="782516" y="316524"/>
                  <a:pt x="782516" y="386861"/>
                </a:cubicBezTo>
                <a:cubicBezTo>
                  <a:pt x="782516" y="401805"/>
                  <a:pt x="788377" y="416169"/>
                  <a:pt x="791308" y="430823"/>
                </a:cubicBezTo>
                <a:cubicBezTo>
                  <a:pt x="814754" y="427892"/>
                  <a:pt x="838399" y="426258"/>
                  <a:pt x="861647" y="422031"/>
                </a:cubicBezTo>
                <a:cubicBezTo>
                  <a:pt x="870765" y="420373"/>
                  <a:pt x="881470" y="419791"/>
                  <a:pt x="888023" y="413238"/>
                </a:cubicBezTo>
                <a:cubicBezTo>
                  <a:pt x="894576" y="406684"/>
                  <a:pt x="893885" y="395653"/>
                  <a:pt x="896816" y="386861"/>
                </a:cubicBezTo>
                <a:cubicBezTo>
                  <a:pt x="903515" y="406957"/>
                  <a:pt x="901840" y="425380"/>
                  <a:pt x="931985" y="422031"/>
                </a:cubicBezTo>
                <a:cubicBezTo>
                  <a:pt x="950408" y="419984"/>
                  <a:pt x="984739" y="404446"/>
                  <a:pt x="984739" y="404446"/>
                </a:cubicBezTo>
                <a:cubicBezTo>
                  <a:pt x="993531" y="398584"/>
                  <a:pt x="1003644" y="394333"/>
                  <a:pt x="1011116" y="386861"/>
                </a:cubicBezTo>
                <a:cubicBezTo>
                  <a:pt x="1043512" y="354464"/>
                  <a:pt x="1023576" y="319496"/>
                  <a:pt x="1037493" y="430823"/>
                </a:cubicBezTo>
                <a:cubicBezTo>
                  <a:pt x="1063870" y="427892"/>
                  <a:pt x="1091446" y="430423"/>
                  <a:pt x="1116623" y="422031"/>
                </a:cubicBezTo>
                <a:cubicBezTo>
                  <a:pt x="1128419" y="418099"/>
                  <a:pt x="1135040" y="405206"/>
                  <a:pt x="1143000" y="395654"/>
                </a:cubicBezTo>
                <a:cubicBezTo>
                  <a:pt x="1149765" y="387536"/>
                  <a:pt x="1154443" y="377876"/>
                  <a:pt x="1160585" y="369277"/>
                </a:cubicBezTo>
                <a:cubicBezTo>
                  <a:pt x="1169102" y="357353"/>
                  <a:pt x="1178170" y="345831"/>
                  <a:pt x="1186962" y="334108"/>
                </a:cubicBezTo>
                <a:cubicBezTo>
                  <a:pt x="1189893" y="351692"/>
                  <a:pt x="1184618" y="372941"/>
                  <a:pt x="1195754" y="386861"/>
                </a:cubicBezTo>
                <a:cubicBezTo>
                  <a:pt x="1201544" y="394098"/>
                  <a:pt x="1213842" y="382214"/>
                  <a:pt x="1222131" y="378069"/>
                </a:cubicBezTo>
                <a:cubicBezTo>
                  <a:pt x="1231583" y="373343"/>
                  <a:pt x="1239716" y="366346"/>
                  <a:pt x="1248508" y="360484"/>
                </a:cubicBezTo>
                <a:cubicBezTo>
                  <a:pt x="1251439" y="378069"/>
                  <a:pt x="1246164" y="399317"/>
                  <a:pt x="1257300" y="413238"/>
                </a:cubicBezTo>
                <a:cubicBezTo>
                  <a:pt x="1263090" y="420475"/>
                  <a:pt x="1276440" y="410236"/>
                  <a:pt x="1283677" y="404446"/>
                </a:cubicBezTo>
                <a:cubicBezTo>
                  <a:pt x="1291929" y="397845"/>
                  <a:pt x="1295400" y="386861"/>
                  <a:pt x="1301262" y="378069"/>
                </a:cubicBezTo>
                <a:cubicBezTo>
                  <a:pt x="1314125" y="397364"/>
                  <a:pt x="1324270" y="422031"/>
                  <a:pt x="1354016" y="422031"/>
                </a:cubicBezTo>
                <a:cubicBezTo>
                  <a:pt x="1364583" y="422031"/>
                  <a:pt x="1370941" y="409172"/>
                  <a:pt x="1380393" y="404446"/>
                </a:cubicBezTo>
                <a:cubicBezTo>
                  <a:pt x="1388682" y="400301"/>
                  <a:pt x="1397978" y="398585"/>
                  <a:pt x="1406770" y="395654"/>
                </a:cubicBezTo>
                <a:cubicBezTo>
                  <a:pt x="1469855" y="353597"/>
                  <a:pt x="1400105" y="388137"/>
                  <a:pt x="1441939" y="413238"/>
                </a:cubicBezTo>
                <a:cubicBezTo>
                  <a:pt x="1452301" y="419455"/>
                  <a:pt x="1465385" y="407377"/>
                  <a:pt x="1477108" y="404446"/>
                </a:cubicBezTo>
                <a:cubicBezTo>
                  <a:pt x="1549790" y="355991"/>
                  <a:pt x="1460111" y="403077"/>
                  <a:pt x="1521070" y="413238"/>
                </a:cubicBezTo>
                <a:cubicBezTo>
                  <a:pt x="1533998" y="415393"/>
                  <a:pt x="1544516" y="401515"/>
                  <a:pt x="1556239" y="395654"/>
                </a:cubicBezTo>
                <a:cubicBezTo>
                  <a:pt x="1558407" y="389149"/>
                  <a:pt x="1571252" y="342900"/>
                  <a:pt x="1582616" y="342900"/>
                </a:cubicBezTo>
                <a:cubicBezTo>
                  <a:pt x="1593183" y="342900"/>
                  <a:pt x="1594339" y="360485"/>
                  <a:pt x="1600200" y="369277"/>
                </a:cubicBezTo>
                <a:cubicBezTo>
                  <a:pt x="1602870" y="362602"/>
                  <a:pt x="1627155" y="298361"/>
                  <a:pt x="1635370" y="290146"/>
                </a:cubicBezTo>
                <a:cubicBezTo>
                  <a:pt x="1641923" y="283593"/>
                  <a:pt x="1629508" y="307731"/>
                  <a:pt x="1626577" y="316523"/>
                </a:cubicBezTo>
                <a:cubicBezTo>
                  <a:pt x="1630027" y="330322"/>
                  <a:pt x="1629728" y="371157"/>
                  <a:pt x="1661747" y="360484"/>
                </a:cubicBezTo>
                <a:cubicBezTo>
                  <a:pt x="1681796" y="353801"/>
                  <a:pt x="1714500" y="325315"/>
                  <a:pt x="1714500" y="325315"/>
                </a:cubicBezTo>
                <a:cubicBezTo>
                  <a:pt x="1736082" y="260575"/>
                  <a:pt x="1706925" y="327317"/>
                  <a:pt x="1740877" y="334108"/>
                </a:cubicBezTo>
                <a:cubicBezTo>
                  <a:pt x="1756614" y="337256"/>
                  <a:pt x="1782679" y="277961"/>
                  <a:pt x="1784839" y="272561"/>
                </a:cubicBezTo>
                <a:cubicBezTo>
                  <a:pt x="1791723" y="255351"/>
                  <a:pt x="1802423" y="219808"/>
                  <a:pt x="1802423" y="219808"/>
                </a:cubicBezTo>
                <a:cubicBezTo>
                  <a:pt x="1798286" y="207396"/>
                  <a:pt x="1794838" y="173605"/>
                  <a:pt x="1767254" y="184638"/>
                </a:cubicBezTo>
                <a:cubicBezTo>
                  <a:pt x="1757443" y="188562"/>
                  <a:pt x="1755531" y="202223"/>
                  <a:pt x="1749670" y="211015"/>
                </a:cubicBezTo>
                <a:cubicBezTo>
                  <a:pt x="1762569" y="352906"/>
                  <a:pt x="1725932" y="287509"/>
                  <a:pt x="1793631" y="316523"/>
                </a:cubicBezTo>
                <a:cubicBezTo>
                  <a:pt x="1803344" y="320686"/>
                  <a:pt x="1811216" y="328246"/>
                  <a:pt x="1820008" y="334108"/>
                </a:cubicBezTo>
                <a:cubicBezTo>
                  <a:pt x="1843454" y="328246"/>
                  <a:pt x="1871270" y="331361"/>
                  <a:pt x="1890347" y="316523"/>
                </a:cubicBezTo>
                <a:cubicBezTo>
                  <a:pt x="1902143" y="307348"/>
                  <a:pt x="1914083" y="272561"/>
                  <a:pt x="1899139" y="272561"/>
                </a:cubicBezTo>
                <a:cubicBezTo>
                  <a:pt x="1883356" y="272561"/>
                  <a:pt x="1887416" y="301869"/>
                  <a:pt x="1881554" y="316523"/>
                </a:cubicBezTo>
                <a:cubicBezTo>
                  <a:pt x="1893277" y="322385"/>
                  <a:pt x="1904676" y="339271"/>
                  <a:pt x="1916723" y="334108"/>
                </a:cubicBezTo>
                <a:cubicBezTo>
                  <a:pt x="1942184" y="323196"/>
                  <a:pt x="1943999" y="276028"/>
                  <a:pt x="1951893" y="254977"/>
                </a:cubicBezTo>
                <a:cubicBezTo>
                  <a:pt x="1956495" y="242705"/>
                  <a:pt x="1963616" y="231531"/>
                  <a:pt x="1969477" y="219808"/>
                </a:cubicBezTo>
                <a:cubicBezTo>
                  <a:pt x="1966619" y="205515"/>
                  <a:pt x="1964177" y="117143"/>
                  <a:pt x="1907931" y="184638"/>
                </a:cubicBezTo>
                <a:cubicBezTo>
                  <a:pt x="1898364" y="196118"/>
                  <a:pt x="1913792" y="213946"/>
                  <a:pt x="1916723" y="228600"/>
                </a:cubicBezTo>
                <a:cubicBezTo>
                  <a:pt x="1931377" y="225669"/>
                  <a:pt x="1947710" y="227222"/>
                  <a:pt x="1960685" y="219808"/>
                </a:cubicBezTo>
                <a:cubicBezTo>
                  <a:pt x="1969860" y="214565"/>
                  <a:pt x="1970018" y="200032"/>
                  <a:pt x="1978270" y="193431"/>
                </a:cubicBezTo>
                <a:cubicBezTo>
                  <a:pt x="1985507" y="187641"/>
                  <a:pt x="1995855" y="187569"/>
                  <a:pt x="2004647" y="184638"/>
                </a:cubicBezTo>
                <a:cubicBezTo>
                  <a:pt x="2007578" y="175846"/>
                  <a:pt x="2022707" y="158261"/>
                  <a:pt x="2013439" y="158261"/>
                </a:cubicBezTo>
                <a:cubicBezTo>
                  <a:pt x="2002872" y="158261"/>
                  <a:pt x="1991128" y="175186"/>
                  <a:pt x="1995854" y="184638"/>
                </a:cubicBezTo>
                <a:cubicBezTo>
                  <a:pt x="2001258" y="195446"/>
                  <a:pt x="2019300" y="190500"/>
                  <a:pt x="2031023" y="193431"/>
                </a:cubicBezTo>
                <a:cubicBezTo>
                  <a:pt x="2036885" y="184639"/>
                  <a:pt x="2044445" y="176767"/>
                  <a:pt x="2048608" y="167054"/>
                </a:cubicBezTo>
                <a:cubicBezTo>
                  <a:pt x="2053368" y="155947"/>
                  <a:pt x="2046592" y="137288"/>
                  <a:pt x="2057400" y="131884"/>
                </a:cubicBezTo>
                <a:cubicBezTo>
                  <a:pt x="2066851" y="127158"/>
                  <a:pt x="2074985" y="143607"/>
                  <a:pt x="2083777" y="149469"/>
                </a:cubicBezTo>
                <a:cubicBezTo>
                  <a:pt x="2107223" y="143607"/>
                  <a:pt x="2140710" y="151993"/>
                  <a:pt x="2154116" y="131884"/>
                </a:cubicBezTo>
                <a:lnTo>
                  <a:pt x="2171700" y="105508"/>
                </a:lnTo>
                <a:cubicBezTo>
                  <a:pt x="2168769" y="84992"/>
                  <a:pt x="2174403" y="61205"/>
                  <a:pt x="2162908" y="43961"/>
                </a:cubicBezTo>
                <a:cubicBezTo>
                  <a:pt x="2156205" y="33906"/>
                  <a:pt x="2147413" y="69076"/>
                  <a:pt x="2154116" y="79131"/>
                </a:cubicBezTo>
                <a:cubicBezTo>
                  <a:pt x="2159257" y="86842"/>
                  <a:pt x="2171701" y="73269"/>
                  <a:pt x="2180493" y="70338"/>
                </a:cubicBezTo>
                <a:cubicBezTo>
                  <a:pt x="2186354" y="61546"/>
                  <a:pt x="2187654" y="45698"/>
                  <a:pt x="2198077" y="43961"/>
                </a:cubicBezTo>
                <a:cubicBezTo>
                  <a:pt x="2241111" y="36789"/>
                  <a:pt x="2233247" y="93898"/>
                  <a:pt x="2233247" y="35169"/>
                </a:cubicBez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сведения 43">
            <a:hlinkClick r:id="" action="ppaction://noaction" highlightClick="1"/>
          </p:cNvPr>
          <p:cNvSpPr/>
          <p:nvPr/>
        </p:nvSpPr>
        <p:spPr>
          <a:xfrm>
            <a:off x="229255" y="5862346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8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42" grpId="0" animBg="1"/>
      <p:bldP spid="4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055" y="627901"/>
            <a:ext cx="10107472" cy="2276841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10963673" y="5714172"/>
            <a:ext cx="591708" cy="4390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9826877" y="5714172"/>
            <a:ext cx="553456" cy="43907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noaction" highlightClick="1"/>
          </p:cNvPr>
          <p:cNvSpPr/>
          <p:nvPr/>
        </p:nvSpPr>
        <p:spPr>
          <a:xfrm>
            <a:off x="660183" y="5557806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898550" y="5283053"/>
                <a:ext cx="7757549" cy="13013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lvl="0"/>
                <a:r>
                  <a:rPr lang="ru-RU" sz="54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54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54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sz="5400" b="1" i="1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54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5400" b="1" i="1" dirty="0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  <m:t>𝝅</m:t>
                        </m:r>
                        <m:r>
                          <a:rPr lang="en-US" sz="5400" b="1" i="1" dirty="0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ru-RU" sz="5400" b="1" i="1">
                            <a:ln w="0"/>
                            <a:solidFill>
                              <a:prstClr val="black"/>
                            </a:solidFill>
                            <a:effectLst>
                              <a:outerShdw blurRad="38100" dist="1905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5400" b="1" dirty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5400" b="1" dirty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𝐤</m:t>
                    </m:r>
                    <m:r>
                      <a:rPr lang="en-US" sz="5400" b="1" dirty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5400" b="1" dirty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𝐙</m:t>
                    </m:r>
                  </m:oMath>
                </a14:m>
                <a:endParaRPr lang="ru-RU" sz="5400" b="1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550" y="5283053"/>
                <a:ext cx="7757549" cy="1301318"/>
              </a:xfrm>
              <a:prstGeom prst="rect">
                <a:avLst/>
              </a:prstGeom>
              <a:blipFill>
                <a:blip r:embed="rId3"/>
                <a:stretch>
                  <a:fillRect l="-4478" t="-469" b="-173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538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960" y="293075"/>
            <a:ext cx="10613414" cy="5355293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835111" y="6091621"/>
            <a:ext cx="645698" cy="52324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813094" y="5940698"/>
                <a:ext cx="7744145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ru-RU" sz="28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  <a:r>
                  <a:rPr lang="el-GR" sz="4000" b="1" dirty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−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𝟒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;−</m:t>
                    </m:r>
                    <m:r>
                      <a:rPr lang="el-GR" sz="4000" b="1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𝛑</m:t>
                    </m:r>
                    <m:r>
                      <a:rPr lang="ru-RU" sz="4000" b="1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;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;</m:t>
                    </m:r>
                    <m:r>
                      <a:rPr lang="el-GR" sz="4000" b="1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𝛑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;</m:t>
                    </m:r>
                    <m:r>
                      <a:rPr lang="ru-RU" sz="4000" b="1" i="0" smtClean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/>
                      </a:rPr>
                      <m:t>𝟒</m:t>
                    </m:r>
                  </m:oMath>
                </a14:m>
                <a:endParaRPr lang="ru-RU" sz="2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094" y="5940698"/>
                <a:ext cx="7744145" cy="707886"/>
              </a:xfrm>
              <a:prstGeom prst="rect">
                <a:avLst/>
              </a:prstGeom>
              <a:blipFill>
                <a:blip r:embed="rId3"/>
                <a:stretch>
                  <a:fillRect l="-1810" b="-215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10977487" y="6125342"/>
            <a:ext cx="619566" cy="5232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7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94" y="167420"/>
            <a:ext cx="9859475" cy="5507002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686740" y="5959737"/>
            <a:ext cx="645698" cy="52324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8793" y="5959759"/>
            <a:ext cx="77441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547845" y="5949749"/>
            <a:ext cx="730096" cy="53323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668615" y="5959737"/>
            <a:ext cx="653553" cy="53323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38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16" y="271461"/>
            <a:ext cx="11946269" cy="5302862"/>
          </a:xfrm>
          <a:prstGeom prst="rect">
            <a:avLst/>
          </a:prstGeo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4603272" y="5574323"/>
            <a:ext cx="887054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90326" y="5487952"/>
            <a:ext cx="4576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134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188841" y="5574322"/>
            <a:ext cx="877113" cy="7505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10199077" y="5574323"/>
            <a:ext cx="835866" cy="75059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6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95695"/>
            <a:ext cx="11565548" cy="5490362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555845" y="5893023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49531" y="5807263"/>
            <a:ext cx="77575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14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777911" y="5807263"/>
            <a:ext cx="907066" cy="7771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640544" y="5807263"/>
            <a:ext cx="875055" cy="7771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70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79" y="152766"/>
            <a:ext cx="11402890" cy="5701445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558427" y="5886737"/>
            <a:ext cx="681288" cy="5795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6773" y="5886253"/>
            <a:ext cx="77441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23</a:t>
            </a:r>
            <a:endParaRPr lang="ru-RU" sz="3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655942" y="5886738"/>
            <a:ext cx="659758" cy="60622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756539" y="5886738"/>
            <a:ext cx="662345" cy="57959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7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547" y="148003"/>
            <a:ext cx="10437568" cy="6011707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40045" y="6091621"/>
            <a:ext cx="666724" cy="53322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13093" y="6091643"/>
            <a:ext cx="77441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14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864897" y="6105691"/>
            <a:ext cx="750199" cy="51915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874220" y="6091642"/>
            <a:ext cx="673696" cy="53320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3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89" y="537064"/>
            <a:ext cx="11660323" cy="3120536"/>
          </a:xfrm>
          <a:prstGeom prst="rect">
            <a:avLst/>
          </a:prstGeo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5381428" y="5573101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80646" y="5453116"/>
            <a:ext cx="3180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12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236569" y="5573101"/>
            <a:ext cx="820593" cy="751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10243635" y="5573102"/>
            <a:ext cx="834672" cy="75181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75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93" y="714008"/>
            <a:ext cx="11725444" cy="2635861"/>
          </a:xfrm>
          <a:prstGeom prst="rect">
            <a:avLst/>
          </a:prstGeo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5175144" y="5573102"/>
            <a:ext cx="923193" cy="751811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82423" y="5444323"/>
            <a:ext cx="3180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113924" y="5560313"/>
            <a:ext cx="848913" cy="76459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9971342" y="5560313"/>
            <a:ext cx="887158" cy="75181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217</Words>
  <Application>Microsoft Office PowerPoint</Application>
  <PresentationFormat>Произвольный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Основные формулы тригонометрии. Нахождение значений тригонометрических выражений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Учитель</cp:lastModifiedBy>
  <cp:revision>36</cp:revision>
  <dcterms:created xsi:type="dcterms:W3CDTF">2018-03-29T02:28:08Z</dcterms:created>
  <dcterms:modified xsi:type="dcterms:W3CDTF">2018-04-10T09:20:52Z</dcterms:modified>
</cp:coreProperties>
</file>