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44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637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432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4151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64029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394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3094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628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288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027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74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029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616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190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525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324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191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189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22F5BBC-12D5-4E7A-94F9-6A64DCCF8EB4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34E53FB-EEED-41AB-8E1E-696D23159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5028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2" y="169332"/>
            <a:ext cx="8534400" cy="1507067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СНЕЖНЫЙ БАРС (ИРБИС)</a:t>
            </a:r>
            <a:endParaRPr lang="ru-RU" sz="6000" b="1" dirty="0"/>
          </a:p>
        </p:txBody>
      </p:sp>
      <p:pic>
        <p:nvPicPr>
          <p:cNvPr id="2050" name="Picture 2" descr="https://avatars.mds.yandex.net/i?id=37db2dd26d68a84c76fc536cac234365c3a173b7-826364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2100262"/>
            <a:ext cx="6886575" cy="459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930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600" y="101600"/>
            <a:ext cx="5562600" cy="589279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СНЕЖНЫЙ БАРС – КРУПНОЕ ХИЩНОЕ ЖИВОТНОЕ СЕМЕЙСТВА КОШАЧИХ. Ирбис обитает в горах центральной </a:t>
            </a:r>
            <a:r>
              <a:rPr lang="ru-RU" dirty="0" err="1" smtClean="0"/>
              <a:t>азии</a:t>
            </a:r>
            <a:r>
              <a:rPr lang="ru-RU" dirty="0" smtClean="0"/>
              <a:t>. Живет только в холодном климате.</a:t>
            </a:r>
            <a:endParaRPr lang="ru-RU" dirty="0"/>
          </a:p>
        </p:txBody>
      </p:sp>
      <p:pic>
        <p:nvPicPr>
          <p:cNvPr id="3074" name="Picture 2" descr="https://wdorogu.ru/wp-content/uploads/2022/05/snezhnyy-bars-sreda-obitaniya-2048x13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490" y="1693862"/>
            <a:ext cx="6228510" cy="516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94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512" y="201612"/>
            <a:ext cx="5691188" cy="5792787"/>
          </a:xfrm>
        </p:spPr>
        <p:txBody>
          <a:bodyPr>
            <a:normAutofit/>
          </a:bodyPr>
          <a:lstStyle/>
          <a:p>
            <a:r>
              <a:rPr lang="ru-RU" dirty="0" smtClean="0"/>
              <a:t>Ирбис имеет длинное и гибкое тело. У него короткие лапы, небольшая голова и длинный хвост. снежный барс достигает длины 230 см и имеет массу 55 кг. Окраска меха серая с тёмными пятнами.</a:t>
            </a:r>
            <a:endParaRPr lang="ru-RU" dirty="0"/>
          </a:p>
        </p:txBody>
      </p:sp>
      <p:pic>
        <p:nvPicPr>
          <p:cNvPr id="4098" name="Picture 2" descr="https://avatars.mds.yandex.net/i?id=a4a26a890545950f9cd28714973ba711395cdcf9-910708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0" y="1814512"/>
            <a:ext cx="6223000" cy="504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498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5900"/>
            <a:ext cx="6578600" cy="5969000"/>
          </a:xfrm>
        </p:spPr>
        <p:txBody>
          <a:bodyPr>
            <a:normAutofit/>
          </a:bodyPr>
          <a:lstStyle/>
          <a:p>
            <a:r>
              <a:rPr lang="ru-RU" dirty="0" smtClean="0"/>
              <a:t>Охотится чаще всего перед закатом солнца и на рассвете. Днём ирбисы отдыхают, спят, лежат на скалах. Логово устраивают в пещерах, часто занимают его несколько лет подряд.</a:t>
            </a:r>
            <a:endParaRPr lang="ru-RU" dirty="0"/>
          </a:p>
        </p:txBody>
      </p:sp>
      <p:pic>
        <p:nvPicPr>
          <p:cNvPr id="5122" name="Picture 2" descr="https://yandex-images.clstorage.net/X9dVZ8356/dddb98mwy/-hBgWjB2ppdYKbfYh7ONl8hyyLbhtmgAIlE59GxS0estfmYeWUhnpnoeDiICVRKf_JchGhR5c8-QKV5W7hIQW7MdIVMBW676LVybhdeTgYPAB726pccAEVY4MIRRV7iaXCszo-Hc7z_T6sPejuGy7_S6ZQphTGLTdYxOr2u3QZK2qHRWqKpL_-j51txPOw2fSMfMAm3H6OnqQbzU9aL8Rw0-Tx9dFHN3B3YXJlJpgiP8mrlCuDwWC4UxSieXhwUKpgg0Uvge7_e0KTrMS3ddt2iHxEJ9-wQJzmE0rIU-3OO9wts3VRxT8_fGA-qO6R7HMM6dlmBcuitpWZZb78NtzrJodMrwjnMP0Al2QHMjmeNEB3yyRXuE9Z4hzKS5_vB7AfafR1kMX1_HjjtGQhkSN-Q68XbYvHZnqUFyF5fjDd6ewGgCAF6ve6QJ7oRLP-3jlINQmtX7PP1ikZQoNX7cD_U6z-uJFK-TY86TQjKJbuugppGS1Gg2Cxm1Sgufmw22PvAArqj6z2_IYTbAr2OJD5Q_mKItI3g9ahEwTPEahOdxdstbEdRD5x-WvxKC5WpDLLIRhliwgl_RrSZjvxtpsrIssN7o5gtnRGke2Lf_MRvoR3xa8asEBcLZLDyNCnQbQTbPjw2Yvz8z8uNKRvm6BxDeSZpYJDKvrWmqlz8bMR5qqGzO4JYrDzw9XkQn83GbaEdkmk0jUO1i5WhUsd508xm2n8811O9XO8Kn5jqVGgf4qlWiuKROL7lJXgd_D_Wuqqj0tvSWcyOgMfYoI2upi1A3-ObZAxQdNqHomKEGsO-lou8DxfBH8__eB54q8bYTxOaxyszMlt9FYUZ3E3Nd3m5oLAJsNs-XfFk6XPPXCSs4Q3zqvXe8Cb4tcMxduvgPoTa_g73Mg5fLdjPyFuXCl-hmWQo4YHbnRVF216sbCaJi_MCCMDpna6T1WjRbqxnnjN8snk077PX6ufws_a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275" y="3644899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Фотографии барсов, которые производят яркое впечатление на каждого человека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54012"/>
            <a:ext cx="4572000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979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767388" cy="3378200"/>
          </a:xfrm>
        </p:spPr>
        <p:txBody>
          <a:bodyPr>
            <a:normAutofit/>
          </a:bodyPr>
          <a:lstStyle/>
          <a:p>
            <a:r>
              <a:rPr lang="ru-RU" dirty="0" smtClean="0"/>
              <a:t>Взрослые снежные барсы ведут одиночный образ жизни, но встречаются и семейные группы. </a:t>
            </a:r>
            <a:endParaRPr lang="ru-RU" dirty="0"/>
          </a:p>
        </p:txBody>
      </p:sp>
      <p:pic>
        <p:nvPicPr>
          <p:cNvPr id="6146" name="Picture 2" descr="https://avatars.mds.yandex.net/i?id=5e704c3c13c4d52bef1e70c43266e4cfade68ee9-907147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8" y="3263900"/>
            <a:ext cx="5750560" cy="359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avatars.mds.yandex.net/i?id=b5b9bf7ccbd839eb9962339d8353ef062fc73913-8493932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558" y="0"/>
            <a:ext cx="5763442" cy="349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91989" y="4216400"/>
            <a:ext cx="62492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САМКИ ВОСПИТЫВАЮТ</a:t>
            </a:r>
          </a:p>
          <a:p>
            <a:r>
              <a:rPr lang="ru-RU" sz="3600" dirty="0" smtClean="0"/>
              <a:t> КОТЯТ ДОВОЛЬНО ДОЛГО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11623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800" y="1"/>
            <a:ext cx="5537200" cy="5270500"/>
          </a:xfrm>
        </p:spPr>
        <p:txBody>
          <a:bodyPr>
            <a:normAutofit/>
          </a:bodyPr>
          <a:lstStyle/>
          <a:p>
            <a:r>
              <a:rPr lang="ru-RU" dirty="0" smtClean="0"/>
              <a:t>КАЖДЫЙ СНЕЖНЫЙ БАРС ИМЕЕТ СВОЮ ИНДИВИДУАЛЬНУЮ ТЕРРИТОРИЮ. ИРБИС РЕГУЛЯРНО ОБХОДИТ СВОЙ УЧАСТОК.</a:t>
            </a:r>
            <a:endParaRPr lang="ru-RU" dirty="0"/>
          </a:p>
        </p:txBody>
      </p:sp>
      <p:pic>
        <p:nvPicPr>
          <p:cNvPr id="7170" name="Picture 2" descr="https://avatars.mds.yandex.net/i?id=878dd289a54833cda65709dddca2bc1010b627bd-754926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81" y="1830387"/>
            <a:ext cx="6708719" cy="502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371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4001"/>
            <a:ext cx="6337300" cy="4787900"/>
          </a:xfrm>
        </p:spPr>
        <p:txBody>
          <a:bodyPr>
            <a:normAutofit/>
          </a:bodyPr>
          <a:lstStyle/>
          <a:p>
            <a:r>
              <a:rPr lang="ru-RU" dirty="0" smtClean="0"/>
              <a:t>СНЕЖНЫЙ БАРС УНИКАЛЕН ТЕМ, ЧТО СПОСОБЕН СОВЕРШАТЬ ПРЫЖКИ ДО 6 М В ДЛИНУ И 3 М В ВЫСОТУ</a:t>
            </a:r>
            <a:endParaRPr lang="ru-RU" dirty="0"/>
          </a:p>
        </p:txBody>
      </p:sp>
      <p:pic>
        <p:nvPicPr>
          <p:cNvPr id="8194" name="Picture 2" descr="Фото Настоящего Снежного Барса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550" y="0"/>
            <a:ext cx="4362450" cy="326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avatars.mds.yandex.net/i?id=ee0ff80edf18179460783af32662add7bd287f07-9144733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591" y="3608387"/>
            <a:ext cx="4874418" cy="324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116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33411"/>
            <a:ext cx="5064920" cy="5526087"/>
          </a:xfrm>
        </p:spPr>
        <p:txBody>
          <a:bodyPr>
            <a:normAutofit/>
          </a:bodyPr>
          <a:lstStyle/>
          <a:p>
            <a:r>
              <a:rPr lang="ru-RU" dirty="0" smtClean="0"/>
              <a:t>В НАСТОЯЩЕЕ ВРЕМЯ ЧИСЛЕННОСТЬ ИРБИСОВ ОЧЕНЬ МАЛА И ОНИ БЫЛИ ВНЕСЕНЫ В КРАСНУЮ КНИГУ РОССИИ</a:t>
            </a:r>
            <a:endParaRPr lang="ru-RU" dirty="0"/>
          </a:p>
        </p:txBody>
      </p:sp>
      <p:pic>
        <p:nvPicPr>
          <p:cNvPr id="9218" name="Picture 2" descr="https://avatars.mds.yandex.net/i?id=99f1806020d5f03a0711c1fc3ffd22a2b67472d5-845608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920" y="1020761"/>
            <a:ext cx="7127080" cy="475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08650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397</TotalTime>
  <Words>164</Words>
  <Application>Microsoft Office PowerPoint</Application>
  <PresentationFormat>Широкоэкранный</PresentationFormat>
  <Paragraphs>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Century Gothic</vt:lpstr>
      <vt:lpstr>Wingdings 3</vt:lpstr>
      <vt:lpstr>Сектор</vt:lpstr>
      <vt:lpstr>СНЕЖНЫЙ БАРС (ИРБИС)</vt:lpstr>
      <vt:lpstr>СНЕЖНЫЙ БАРС – КРУПНОЕ ХИЩНОЕ ЖИВОТНОЕ СЕМЕЙСТВА КОШАЧИХ. Ирбис обитает в горах центральной азии. Живет только в холодном климате.</vt:lpstr>
      <vt:lpstr>Ирбис имеет длинное и гибкое тело. У него короткие лапы, небольшая голова и длинный хвост. снежный барс достигает длины 230 см и имеет массу 55 кг. Окраска меха серая с тёмными пятнами.</vt:lpstr>
      <vt:lpstr>Охотится чаще всего перед закатом солнца и на рассвете. Днём ирбисы отдыхают, спят, лежат на скалах. Логово устраивают в пещерах, часто занимают его несколько лет подряд.</vt:lpstr>
      <vt:lpstr>Взрослые снежные барсы ведут одиночный образ жизни, но встречаются и семейные группы. </vt:lpstr>
      <vt:lpstr>КАЖДЫЙ СНЕЖНЫЙ БАРС ИМЕЕТ СВОЮ ИНДИВИДУАЛЬНУЮ ТЕРРИТОРИЮ. ИРБИС РЕГУЛЯРНО ОБХОДИТ СВОЙ УЧАСТОК.</vt:lpstr>
      <vt:lpstr>СНЕЖНЫЙ БАРС УНИКАЛЕН ТЕМ, ЧТО СПОСОБЕН СОВЕРШАТЬ ПРЫЖКИ ДО 6 М В ДЛИНУ И 3 М В ВЫСОТУ</vt:lpstr>
      <vt:lpstr>В НАСТОЯЩЕЕ ВРЕМЯ ЧИСЛЕННОСТЬ ИРБИСОВ ОЧЕНЬ МАЛА И ОНИ БЫЛИ ВНЕСЕНЫ В КРАСНУЮ КНИГУ РОССИИ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СНЕЖНЫЙ БАРС (ИРБИС)</dc:title>
  <dc:creator>User</dc:creator>
  <cp:lastModifiedBy>User</cp:lastModifiedBy>
  <cp:revision>6</cp:revision>
  <dcterms:created xsi:type="dcterms:W3CDTF">2023-05-10T01:41:41Z</dcterms:created>
  <dcterms:modified xsi:type="dcterms:W3CDTF">2023-05-11T06:06:36Z</dcterms:modified>
</cp:coreProperties>
</file>