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90" r:id="rId3"/>
    <p:sldId id="29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036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477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6287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83051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72941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5045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643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771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555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582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7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318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98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16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17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30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D84606-23AD-4E9B-AB9D-5C006350EAC7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8ED54BD-DA13-4AB2-9A5D-E7A802B82A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3397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349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325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95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2445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7896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823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3847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2829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5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090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282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60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340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58203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13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826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2014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963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0526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8259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6227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21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008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3398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1387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717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46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1188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63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964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" y="251460"/>
            <a:ext cx="10927080" cy="621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59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270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26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188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98146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</TotalTime>
  <Words>0</Words>
  <Application>Microsoft Office PowerPoint</Application>
  <PresentationFormat>Широкоэкранный</PresentationFormat>
  <Paragraphs>0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9" baseType="lpstr">
      <vt:lpstr>Arial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6</cp:revision>
  <dcterms:created xsi:type="dcterms:W3CDTF">2021-11-18T00:38:53Z</dcterms:created>
  <dcterms:modified xsi:type="dcterms:W3CDTF">2021-11-24T00:30:33Z</dcterms:modified>
</cp:coreProperties>
</file>